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8" r:id="rId10"/>
    <p:sldId id="269" r:id="rId11"/>
    <p:sldId id="271" r:id="rId12"/>
    <p:sldId id="273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RANSans(Small)" panose="020B0604020202020204" charset="-78"/>
      <p:regular r:id="rId27"/>
      <p:bold r:id="rId2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86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38072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23672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52272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629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68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810000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400" y="0"/>
                </a:moveTo>
                <a:lnTo>
                  <a:pt x="0" y="0"/>
                </a:lnTo>
                <a:lnTo>
                  <a:pt x="0" y="6858000"/>
                </a:lnTo>
                <a:lnTo>
                  <a:pt x="2819400" y="6858000"/>
                </a:lnTo>
                <a:lnTo>
                  <a:pt x="28194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8956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1242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6349" y="210058"/>
            <a:ext cx="9156699" cy="6654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  <a:lnTo>
                  <a:pt x="0" y="0"/>
                </a:lnTo>
                <a:lnTo>
                  <a:pt x="0" y="62499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561332" y="0"/>
            <a:ext cx="0" cy="6250305"/>
          </a:xfrm>
          <a:custGeom>
            <a:avLst/>
            <a:gdLst/>
            <a:ahLst/>
            <a:cxnLst/>
            <a:rect l="l" t="t" r="r" b="b"/>
            <a:pathLst>
              <a:path h="6250305">
                <a:moveTo>
                  <a:pt x="0" y="0"/>
                </a:moveTo>
                <a:lnTo>
                  <a:pt x="0" y="6249924"/>
                </a:lnTo>
              </a:path>
            </a:pathLst>
          </a:custGeom>
          <a:ln w="15240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649723" y="0"/>
            <a:ext cx="3505200" cy="2292350"/>
          </a:xfrm>
          <a:custGeom>
            <a:avLst/>
            <a:gdLst/>
            <a:ahLst/>
            <a:cxnLst/>
            <a:rect l="l" t="t" r="r" b="b"/>
            <a:pathLst>
              <a:path w="3505200" h="2292350">
                <a:moveTo>
                  <a:pt x="0" y="2292096"/>
                </a:moveTo>
                <a:lnTo>
                  <a:pt x="3505200" y="2292096"/>
                </a:lnTo>
                <a:lnTo>
                  <a:pt x="3505200" y="0"/>
                </a:lnTo>
                <a:lnTo>
                  <a:pt x="0" y="0"/>
                </a:lnTo>
                <a:lnTo>
                  <a:pt x="0" y="2292096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651247" y="6088379"/>
            <a:ext cx="3505200" cy="82550"/>
          </a:xfrm>
          <a:custGeom>
            <a:avLst/>
            <a:gdLst/>
            <a:ahLst/>
            <a:cxnLst/>
            <a:rect l="l" t="t" r="r" b="b"/>
            <a:pathLst>
              <a:path w="3505200" h="82550">
                <a:moveTo>
                  <a:pt x="3505200" y="0"/>
                </a:moveTo>
                <a:lnTo>
                  <a:pt x="0" y="0"/>
                </a:lnTo>
                <a:lnTo>
                  <a:pt x="0" y="82296"/>
                </a:lnTo>
                <a:lnTo>
                  <a:pt x="3505200" y="82296"/>
                </a:lnTo>
                <a:lnTo>
                  <a:pt x="35052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6560" y="1281124"/>
            <a:ext cx="3369945" cy="419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2124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723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6324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14272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9872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28472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07123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764523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0" y="6857999"/>
                </a:moveTo>
                <a:lnTo>
                  <a:pt x="379475" y="6857999"/>
                </a:lnTo>
                <a:lnTo>
                  <a:pt x="37947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887723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400" y="0"/>
                </a:moveTo>
                <a:lnTo>
                  <a:pt x="0" y="0"/>
                </a:lnTo>
                <a:lnTo>
                  <a:pt x="0" y="6858000"/>
                </a:lnTo>
                <a:lnTo>
                  <a:pt x="2819400" y="6858000"/>
                </a:lnTo>
                <a:lnTo>
                  <a:pt x="28194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973323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2019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5531" y="5068916"/>
            <a:ext cx="9078595" cy="1132205"/>
          </a:xfrm>
          <a:custGeom>
            <a:avLst/>
            <a:gdLst/>
            <a:ahLst/>
            <a:cxnLst/>
            <a:rect l="l" t="t" r="r" b="b"/>
            <a:pathLst>
              <a:path w="9078595" h="1132204">
                <a:moveTo>
                  <a:pt x="0" y="1082036"/>
                </a:moveTo>
                <a:lnTo>
                  <a:pt x="44897" y="1084733"/>
                </a:lnTo>
                <a:lnTo>
                  <a:pt x="89827" y="1087423"/>
                </a:lnTo>
                <a:lnTo>
                  <a:pt x="134821" y="1090099"/>
                </a:lnTo>
                <a:lnTo>
                  <a:pt x="179912" y="1092754"/>
                </a:lnTo>
                <a:lnTo>
                  <a:pt x="225132" y="1095381"/>
                </a:lnTo>
                <a:lnTo>
                  <a:pt x="270512" y="1097974"/>
                </a:lnTo>
                <a:lnTo>
                  <a:pt x="316086" y="1100525"/>
                </a:lnTo>
                <a:lnTo>
                  <a:pt x="361886" y="1103027"/>
                </a:lnTo>
                <a:lnTo>
                  <a:pt x="407943" y="1105474"/>
                </a:lnTo>
                <a:lnTo>
                  <a:pt x="454290" y="1107858"/>
                </a:lnTo>
                <a:lnTo>
                  <a:pt x="500959" y="1110173"/>
                </a:lnTo>
                <a:lnTo>
                  <a:pt x="547982" y="1112412"/>
                </a:lnTo>
                <a:lnTo>
                  <a:pt x="595392" y="1114567"/>
                </a:lnTo>
                <a:lnTo>
                  <a:pt x="643221" y="1116632"/>
                </a:lnTo>
                <a:lnTo>
                  <a:pt x="691501" y="1118600"/>
                </a:lnTo>
                <a:lnTo>
                  <a:pt x="740264" y="1120464"/>
                </a:lnTo>
                <a:lnTo>
                  <a:pt x="789542" y="1122217"/>
                </a:lnTo>
                <a:lnTo>
                  <a:pt x="839368" y="1123852"/>
                </a:lnTo>
                <a:lnTo>
                  <a:pt x="889773" y="1125362"/>
                </a:lnTo>
                <a:lnTo>
                  <a:pt x="940791" y="1126740"/>
                </a:lnTo>
                <a:lnTo>
                  <a:pt x="992453" y="1127980"/>
                </a:lnTo>
                <a:lnTo>
                  <a:pt x="1044791" y="1129074"/>
                </a:lnTo>
                <a:lnTo>
                  <a:pt x="1097838" y="1130015"/>
                </a:lnTo>
                <a:lnTo>
                  <a:pt x="1151625" y="1130797"/>
                </a:lnTo>
                <a:lnTo>
                  <a:pt x="1206186" y="1131412"/>
                </a:lnTo>
                <a:lnTo>
                  <a:pt x="1261552" y="1131854"/>
                </a:lnTo>
                <a:lnTo>
                  <a:pt x="1317756" y="1132115"/>
                </a:lnTo>
                <a:lnTo>
                  <a:pt x="1374829" y="1132189"/>
                </a:lnTo>
                <a:lnTo>
                  <a:pt x="1432804" y="1132069"/>
                </a:lnTo>
                <a:lnTo>
                  <a:pt x="1491713" y="1131748"/>
                </a:lnTo>
                <a:lnTo>
                  <a:pt x="1551589" y="1131219"/>
                </a:lnTo>
                <a:lnTo>
                  <a:pt x="1612463" y="1130474"/>
                </a:lnTo>
                <a:lnTo>
                  <a:pt x="1674368" y="1129508"/>
                </a:lnTo>
                <a:lnTo>
                  <a:pt x="1717496" y="1128764"/>
                </a:lnTo>
                <a:lnTo>
                  <a:pt x="1761028" y="1128010"/>
                </a:lnTo>
                <a:lnTo>
                  <a:pt x="1804957" y="1127242"/>
                </a:lnTo>
                <a:lnTo>
                  <a:pt x="1849280" y="1126457"/>
                </a:lnTo>
                <a:lnTo>
                  <a:pt x="1893993" y="1125650"/>
                </a:lnTo>
                <a:lnTo>
                  <a:pt x="1939090" y="1124816"/>
                </a:lnTo>
                <a:lnTo>
                  <a:pt x="1984567" y="1123953"/>
                </a:lnTo>
                <a:lnTo>
                  <a:pt x="2030419" y="1123055"/>
                </a:lnTo>
                <a:lnTo>
                  <a:pt x="2076643" y="1122118"/>
                </a:lnTo>
                <a:lnTo>
                  <a:pt x="2123233" y="1121139"/>
                </a:lnTo>
                <a:lnTo>
                  <a:pt x="2170185" y="1120113"/>
                </a:lnTo>
                <a:lnTo>
                  <a:pt x="2217495" y="1119035"/>
                </a:lnTo>
                <a:lnTo>
                  <a:pt x="2265158" y="1117902"/>
                </a:lnTo>
                <a:lnTo>
                  <a:pt x="2313169" y="1116709"/>
                </a:lnTo>
                <a:lnTo>
                  <a:pt x="2361525" y="1115453"/>
                </a:lnTo>
                <a:lnTo>
                  <a:pt x="2410220" y="1114128"/>
                </a:lnTo>
                <a:lnTo>
                  <a:pt x="2459250" y="1112732"/>
                </a:lnTo>
                <a:lnTo>
                  <a:pt x="2508610" y="1111259"/>
                </a:lnTo>
                <a:lnTo>
                  <a:pt x="2558297" y="1109706"/>
                </a:lnTo>
                <a:lnTo>
                  <a:pt x="2608305" y="1108068"/>
                </a:lnTo>
                <a:lnTo>
                  <a:pt x="2658630" y="1106341"/>
                </a:lnTo>
                <a:lnTo>
                  <a:pt x="2709267" y="1104521"/>
                </a:lnTo>
                <a:lnTo>
                  <a:pt x="2760213" y="1102604"/>
                </a:lnTo>
                <a:lnTo>
                  <a:pt x="2811462" y="1100586"/>
                </a:lnTo>
                <a:lnTo>
                  <a:pt x="2863010" y="1098461"/>
                </a:lnTo>
                <a:lnTo>
                  <a:pt x="2914853" y="1096227"/>
                </a:lnTo>
                <a:lnTo>
                  <a:pt x="2966985" y="1093879"/>
                </a:lnTo>
                <a:lnTo>
                  <a:pt x="3019403" y="1091413"/>
                </a:lnTo>
                <a:lnTo>
                  <a:pt x="3072102" y="1088825"/>
                </a:lnTo>
                <a:lnTo>
                  <a:pt x="3125077" y="1086110"/>
                </a:lnTo>
                <a:lnTo>
                  <a:pt x="3178324" y="1083264"/>
                </a:lnTo>
                <a:lnTo>
                  <a:pt x="3231839" y="1080283"/>
                </a:lnTo>
                <a:lnTo>
                  <a:pt x="3285617" y="1077163"/>
                </a:lnTo>
                <a:lnTo>
                  <a:pt x="3339653" y="1073900"/>
                </a:lnTo>
                <a:lnTo>
                  <a:pt x="3393943" y="1070489"/>
                </a:lnTo>
                <a:lnTo>
                  <a:pt x="3448482" y="1066927"/>
                </a:lnTo>
                <a:lnTo>
                  <a:pt x="3503266" y="1063209"/>
                </a:lnTo>
                <a:lnTo>
                  <a:pt x="3558291" y="1059331"/>
                </a:lnTo>
                <a:lnTo>
                  <a:pt x="3613552" y="1055289"/>
                </a:lnTo>
                <a:lnTo>
                  <a:pt x="3669044" y="1051078"/>
                </a:lnTo>
                <a:lnTo>
                  <a:pt x="3724762" y="1046694"/>
                </a:lnTo>
                <a:lnTo>
                  <a:pt x="3780704" y="1042134"/>
                </a:lnTo>
                <a:lnTo>
                  <a:pt x="3836863" y="1037393"/>
                </a:lnTo>
                <a:lnTo>
                  <a:pt x="3893235" y="1032467"/>
                </a:lnTo>
                <a:lnTo>
                  <a:pt x="3949817" y="1027351"/>
                </a:lnTo>
                <a:lnTo>
                  <a:pt x="4006602" y="1022042"/>
                </a:lnTo>
                <a:lnTo>
                  <a:pt x="4063588" y="1016535"/>
                </a:lnTo>
                <a:lnTo>
                  <a:pt x="4120768" y="1010827"/>
                </a:lnTo>
                <a:lnTo>
                  <a:pt x="4166137" y="1006191"/>
                </a:lnTo>
                <a:lnTo>
                  <a:pt x="4212100" y="1001429"/>
                </a:lnTo>
                <a:lnTo>
                  <a:pt x="4258634" y="996544"/>
                </a:lnTo>
                <a:lnTo>
                  <a:pt x="4305717" y="991537"/>
                </a:lnTo>
                <a:lnTo>
                  <a:pt x="4353327" y="986411"/>
                </a:lnTo>
                <a:lnTo>
                  <a:pt x="4401442" y="981168"/>
                </a:lnTo>
                <a:lnTo>
                  <a:pt x="4450040" y="975809"/>
                </a:lnTo>
                <a:lnTo>
                  <a:pt x="4499098" y="970337"/>
                </a:lnTo>
                <a:lnTo>
                  <a:pt x="4548593" y="964754"/>
                </a:lnTo>
                <a:lnTo>
                  <a:pt x="4598504" y="959061"/>
                </a:lnTo>
                <a:lnTo>
                  <a:pt x="4648809" y="953262"/>
                </a:lnTo>
                <a:lnTo>
                  <a:pt x="4699484" y="947357"/>
                </a:lnTo>
                <a:lnTo>
                  <a:pt x="4750508" y="941349"/>
                </a:lnTo>
                <a:lnTo>
                  <a:pt x="4801858" y="935240"/>
                </a:lnTo>
                <a:lnTo>
                  <a:pt x="4853512" y="929032"/>
                </a:lnTo>
                <a:lnTo>
                  <a:pt x="4905448" y="922727"/>
                </a:lnTo>
                <a:lnTo>
                  <a:pt x="4957644" y="916327"/>
                </a:lnTo>
                <a:lnTo>
                  <a:pt x="5010077" y="909834"/>
                </a:lnTo>
                <a:lnTo>
                  <a:pt x="5062725" y="903250"/>
                </a:lnTo>
                <a:lnTo>
                  <a:pt x="5115565" y="896577"/>
                </a:lnTo>
                <a:lnTo>
                  <a:pt x="5168575" y="889818"/>
                </a:lnTo>
                <a:lnTo>
                  <a:pt x="5221734" y="882974"/>
                </a:lnTo>
                <a:lnTo>
                  <a:pt x="5275018" y="876047"/>
                </a:lnTo>
                <a:lnTo>
                  <a:pt x="5328406" y="869039"/>
                </a:lnTo>
                <a:lnTo>
                  <a:pt x="5381875" y="861953"/>
                </a:lnTo>
                <a:lnTo>
                  <a:pt x="5435403" y="854791"/>
                </a:lnTo>
                <a:lnTo>
                  <a:pt x="5488967" y="847553"/>
                </a:lnTo>
                <a:lnTo>
                  <a:pt x="5542545" y="840243"/>
                </a:lnTo>
                <a:lnTo>
                  <a:pt x="5596116" y="832863"/>
                </a:lnTo>
                <a:lnTo>
                  <a:pt x="5649656" y="825414"/>
                </a:lnTo>
                <a:lnTo>
                  <a:pt x="5703143" y="817899"/>
                </a:lnTo>
                <a:lnTo>
                  <a:pt x="5756556" y="810320"/>
                </a:lnTo>
                <a:lnTo>
                  <a:pt x="5809871" y="802678"/>
                </a:lnTo>
                <a:lnTo>
                  <a:pt x="5863067" y="794976"/>
                </a:lnTo>
                <a:lnTo>
                  <a:pt x="5916120" y="787215"/>
                </a:lnTo>
                <a:lnTo>
                  <a:pt x="5969010" y="779399"/>
                </a:lnTo>
                <a:lnTo>
                  <a:pt x="6021714" y="771528"/>
                </a:lnTo>
                <a:lnTo>
                  <a:pt x="6074208" y="763605"/>
                </a:lnTo>
                <a:lnTo>
                  <a:pt x="6126472" y="755633"/>
                </a:lnTo>
                <a:lnTo>
                  <a:pt x="6178482" y="747612"/>
                </a:lnTo>
                <a:lnTo>
                  <a:pt x="6230217" y="739545"/>
                </a:lnTo>
                <a:lnTo>
                  <a:pt x="6281654" y="731434"/>
                </a:lnTo>
                <a:lnTo>
                  <a:pt x="6332771" y="723281"/>
                </a:lnTo>
                <a:lnTo>
                  <a:pt x="6383545" y="715088"/>
                </a:lnTo>
                <a:lnTo>
                  <a:pt x="6433954" y="706858"/>
                </a:lnTo>
                <a:lnTo>
                  <a:pt x="6483977" y="698591"/>
                </a:lnTo>
                <a:lnTo>
                  <a:pt x="6533590" y="690291"/>
                </a:lnTo>
                <a:lnTo>
                  <a:pt x="6582771" y="681959"/>
                </a:lnTo>
                <a:lnTo>
                  <a:pt x="6631499" y="673598"/>
                </a:lnTo>
                <a:lnTo>
                  <a:pt x="6679750" y="665209"/>
                </a:lnTo>
                <a:lnTo>
                  <a:pt x="6727503" y="656794"/>
                </a:lnTo>
                <a:lnTo>
                  <a:pt x="6774735" y="648355"/>
                </a:lnTo>
                <a:lnTo>
                  <a:pt x="6821423" y="639896"/>
                </a:lnTo>
                <a:lnTo>
                  <a:pt x="6867547" y="631416"/>
                </a:lnTo>
                <a:lnTo>
                  <a:pt x="6913082" y="622919"/>
                </a:lnTo>
                <a:lnTo>
                  <a:pt x="6958008" y="614407"/>
                </a:lnTo>
                <a:lnTo>
                  <a:pt x="7002301" y="605881"/>
                </a:lnTo>
                <a:lnTo>
                  <a:pt x="7045940" y="597345"/>
                </a:lnTo>
                <a:lnTo>
                  <a:pt x="7088902" y="588798"/>
                </a:lnTo>
                <a:lnTo>
                  <a:pt x="7131164" y="580245"/>
                </a:lnTo>
                <a:lnTo>
                  <a:pt x="7172706" y="571686"/>
                </a:lnTo>
                <a:lnTo>
                  <a:pt x="7233990" y="558773"/>
                </a:lnTo>
                <a:lnTo>
                  <a:pt x="7295292" y="545512"/>
                </a:lnTo>
                <a:lnTo>
                  <a:pt x="7356561" y="531922"/>
                </a:lnTo>
                <a:lnTo>
                  <a:pt x="7417744" y="518024"/>
                </a:lnTo>
                <a:lnTo>
                  <a:pt x="7478789" y="503837"/>
                </a:lnTo>
                <a:lnTo>
                  <a:pt x="7539643" y="489381"/>
                </a:lnTo>
                <a:lnTo>
                  <a:pt x="7600255" y="474675"/>
                </a:lnTo>
                <a:lnTo>
                  <a:pt x="7660572" y="459739"/>
                </a:lnTo>
                <a:lnTo>
                  <a:pt x="7720543" y="444592"/>
                </a:lnTo>
                <a:lnTo>
                  <a:pt x="7780114" y="429255"/>
                </a:lnTo>
                <a:lnTo>
                  <a:pt x="7839234" y="413747"/>
                </a:lnTo>
                <a:lnTo>
                  <a:pt x="7897850" y="398087"/>
                </a:lnTo>
                <a:lnTo>
                  <a:pt x="7955910" y="382296"/>
                </a:lnTo>
                <a:lnTo>
                  <a:pt x="8013363" y="366392"/>
                </a:lnTo>
                <a:lnTo>
                  <a:pt x="8070155" y="350396"/>
                </a:lnTo>
                <a:lnTo>
                  <a:pt x="8126235" y="334327"/>
                </a:lnTo>
                <a:lnTo>
                  <a:pt x="8181550" y="318204"/>
                </a:lnTo>
                <a:lnTo>
                  <a:pt x="8236049" y="302049"/>
                </a:lnTo>
                <a:lnTo>
                  <a:pt x="8289678" y="285879"/>
                </a:lnTo>
                <a:lnTo>
                  <a:pt x="8342386" y="269715"/>
                </a:lnTo>
                <a:lnTo>
                  <a:pt x="8394121" y="253576"/>
                </a:lnTo>
                <a:lnTo>
                  <a:pt x="8444830" y="237482"/>
                </a:lnTo>
                <a:lnTo>
                  <a:pt x="8494462" y="221453"/>
                </a:lnTo>
                <a:lnTo>
                  <a:pt x="8542963" y="205508"/>
                </a:lnTo>
                <a:lnTo>
                  <a:pt x="8590282" y="189668"/>
                </a:lnTo>
                <a:lnTo>
                  <a:pt x="8636367" y="173950"/>
                </a:lnTo>
                <a:lnTo>
                  <a:pt x="8681165" y="158376"/>
                </a:lnTo>
                <a:lnTo>
                  <a:pt x="8724624" y="142965"/>
                </a:lnTo>
                <a:lnTo>
                  <a:pt x="8766692" y="127736"/>
                </a:lnTo>
                <a:lnTo>
                  <a:pt x="8807316" y="112710"/>
                </a:lnTo>
                <a:lnTo>
                  <a:pt x="8846446" y="97905"/>
                </a:lnTo>
                <a:lnTo>
                  <a:pt x="8884027" y="83342"/>
                </a:lnTo>
                <a:lnTo>
                  <a:pt x="8920009" y="69040"/>
                </a:lnTo>
                <a:lnTo>
                  <a:pt x="8986963" y="41297"/>
                </a:lnTo>
                <a:lnTo>
                  <a:pt x="9046892" y="14835"/>
                </a:lnTo>
                <a:lnTo>
                  <a:pt x="9074091" y="2133"/>
                </a:lnTo>
                <a:lnTo>
                  <a:pt x="9078468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5531" y="3486410"/>
            <a:ext cx="9078595" cy="872490"/>
          </a:xfrm>
          <a:custGeom>
            <a:avLst/>
            <a:gdLst/>
            <a:ahLst/>
            <a:cxnLst/>
            <a:rect l="l" t="t" r="r" b="b"/>
            <a:pathLst>
              <a:path w="9078595" h="872489">
                <a:moveTo>
                  <a:pt x="0" y="872229"/>
                </a:moveTo>
                <a:lnTo>
                  <a:pt x="35919" y="853180"/>
                </a:lnTo>
                <a:lnTo>
                  <a:pt x="71982" y="834132"/>
                </a:lnTo>
                <a:lnTo>
                  <a:pt x="108333" y="815087"/>
                </a:lnTo>
                <a:lnTo>
                  <a:pt x="145116" y="796048"/>
                </a:lnTo>
                <a:lnTo>
                  <a:pt x="182474" y="777015"/>
                </a:lnTo>
                <a:lnTo>
                  <a:pt x="220551" y="757991"/>
                </a:lnTo>
                <a:lnTo>
                  <a:pt x="259492" y="738977"/>
                </a:lnTo>
                <a:lnTo>
                  <a:pt x="299440" y="719976"/>
                </a:lnTo>
                <a:lnTo>
                  <a:pt x="340539" y="700988"/>
                </a:lnTo>
                <a:lnTo>
                  <a:pt x="382933" y="682016"/>
                </a:lnTo>
                <a:lnTo>
                  <a:pt x="426766" y="663060"/>
                </a:lnTo>
                <a:lnTo>
                  <a:pt x="472181" y="644124"/>
                </a:lnTo>
                <a:lnTo>
                  <a:pt x="519323" y="625208"/>
                </a:lnTo>
                <a:lnTo>
                  <a:pt x="568335" y="606315"/>
                </a:lnTo>
                <a:lnTo>
                  <a:pt x="619361" y="587445"/>
                </a:lnTo>
                <a:lnTo>
                  <a:pt x="672546" y="568602"/>
                </a:lnTo>
                <a:lnTo>
                  <a:pt x="728032" y="549786"/>
                </a:lnTo>
                <a:lnTo>
                  <a:pt x="785965" y="530999"/>
                </a:lnTo>
                <a:lnTo>
                  <a:pt x="846487" y="512243"/>
                </a:lnTo>
                <a:lnTo>
                  <a:pt x="909743" y="493519"/>
                </a:lnTo>
                <a:lnTo>
                  <a:pt x="975877" y="474830"/>
                </a:lnTo>
                <a:lnTo>
                  <a:pt x="1045032" y="456177"/>
                </a:lnTo>
                <a:lnTo>
                  <a:pt x="1082442" y="446311"/>
                </a:lnTo>
                <a:lnTo>
                  <a:pt x="1120581" y="436245"/>
                </a:lnTo>
                <a:lnTo>
                  <a:pt x="1159438" y="425994"/>
                </a:lnTo>
                <a:lnTo>
                  <a:pt x="1199000" y="415576"/>
                </a:lnTo>
                <a:lnTo>
                  <a:pt x="1239256" y="405004"/>
                </a:lnTo>
                <a:lnTo>
                  <a:pt x="1280195" y="394297"/>
                </a:lnTo>
                <a:lnTo>
                  <a:pt x="1321804" y="383469"/>
                </a:lnTo>
                <a:lnTo>
                  <a:pt x="1364074" y="372536"/>
                </a:lnTo>
                <a:lnTo>
                  <a:pt x="1406991" y="361514"/>
                </a:lnTo>
                <a:lnTo>
                  <a:pt x="1450545" y="350419"/>
                </a:lnTo>
                <a:lnTo>
                  <a:pt x="1494724" y="339268"/>
                </a:lnTo>
                <a:lnTo>
                  <a:pt x="1539516" y="328075"/>
                </a:lnTo>
                <a:lnTo>
                  <a:pt x="1584910" y="316858"/>
                </a:lnTo>
                <a:lnTo>
                  <a:pt x="1630895" y="305631"/>
                </a:lnTo>
                <a:lnTo>
                  <a:pt x="1677458" y="294410"/>
                </a:lnTo>
                <a:lnTo>
                  <a:pt x="1724589" y="283212"/>
                </a:lnTo>
                <a:lnTo>
                  <a:pt x="1772276" y="272053"/>
                </a:lnTo>
                <a:lnTo>
                  <a:pt x="1820507" y="260948"/>
                </a:lnTo>
                <a:lnTo>
                  <a:pt x="1869271" y="249913"/>
                </a:lnTo>
                <a:lnTo>
                  <a:pt x="1918556" y="238964"/>
                </a:lnTo>
                <a:lnTo>
                  <a:pt x="1968350" y="228117"/>
                </a:lnTo>
                <a:lnTo>
                  <a:pt x="2018643" y="217388"/>
                </a:lnTo>
                <a:lnTo>
                  <a:pt x="2069423" y="206793"/>
                </a:lnTo>
                <a:lnTo>
                  <a:pt x="2120677" y="196348"/>
                </a:lnTo>
                <a:lnTo>
                  <a:pt x="2172396" y="186068"/>
                </a:lnTo>
                <a:lnTo>
                  <a:pt x="2224566" y="175970"/>
                </a:lnTo>
                <a:lnTo>
                  <a:pt x="2277177" y="166069"/>
                </a:lnTo>
                <a:lnTo>
                  <a:pt x="2330217" y="156382"/>
                </a:lnTo>
                <a:lnTo>
                  <a:pt x="2383675" y="146924"/>
                </a:lnTo>
                <a:lnTo>
                  <a:pt x="2437538" y="137711"/>
                </a:lnTo>
                <a:lnTo>
                  <a:pt x="2491796" y="128759"/>
                </a:lnTo>
                <a:lnTo>
                  <a:pt x="2546437" y="120084"/>
                </a:lnTo>
                <a:lnTo>
                  <a:pt x="2601449" y="111702"/>
                </a:lnTo>
                <a:lnTo>
                  <a:pt x="2656822" y="103628"/>
                </a:lnTo>
                <a:lnTo>
                  <a:pt x="2712542" y="95879"/>
                </a:lnTo>
                <a:lnTo>
                  <a:pt x="2768600" y="88471"/>
                </a:lnTo>
                <a:lnTo>
                  <a:pt x="2824982" y="81419"/>
                </a:lnTo>
                <a:lnTo>
                  <a:pt x="2881679" y="74740"/>
                </a:lnTo>
                <a:lnTo>
                  <a:pt x="2938678" y="68449"/>
                </a:lnTo>
                <a:lnTo>
                  <a:pt x="2995967" y="62561"/>
                </a:lnTo>
                <a:lnTo>
                  <a:pt x="3053536" y="57094"/>
                </a:lnTo>
                <a:lnTo>
                  <a:pt x="3111373" y="52063"/>
                </a:lnTo>
                <a:lnTo>
                  <a:pt x="3155803" y="48448"/>
                </a:lnTo>
                <a:lnTo>
                  <a:pt x="3200573" y="44959"/>
                </a:lnTo>
                <a:lnTo>
                  <a:pt x="3245678" y="41597"/>
                </a:lnTo>
                <a:lnTo>
                  <a:pt x="3291111" y="38362"/>
                </a:lnTo>
                <a:lnTo>
                  <a:pt x="3336868" y="35255"/>
                </a:lnTo>
                <a:lnTo>
                  <a:pt x="3382943" y="32275"/>
                </a:lnTo>
                <a:lnTo>
                  <a:pt x="3429330" y="29425"/>
                </a:lnTo>
                <a:lnTo>
                  <a:pt x="3476023" y="26703"/>
                </a:lnTo>
                <a:lnTo>
                  <a:pt x="3523018" y="24111"/>
                </a:lnTo>
                <a:lnTo>
                  <a:pt x="3570308" y="21648"/>
                </a:lnTo>
                <a:lnTo>
                  <a:pt x="3617888" y="19316"/>
                </a:lnTo>
                <a:lnTo>
                  <a:pt x="3665752" y="17114"/>
                </a:lnTo>
                <a:lnTo>
                  <a:pt x="3713896" y="15043"/>
                </a:lnTo>
                <a:lnTo>
                  <a:pt x="3762312" y="13104"/>
                </a:lnTo>
                <a:lnTo>
                  <a:pt x="3810996" y="11297"/>
                </a:lnTo>
                <a:lnTo>
                  <a:pt x="3859942" y="9622"/>
                </a:lnTo>
                <a:lnTo>
                  <a:pt x="3909144" y="8079"/>
                </a:lnTo>
                <a:lnTo>
                  <a:pt x="3958598" y="6670"/>
                </a:lnTo>
                <a:lnTo>
                  <a:pt x="4008297" y="5395"/>
                </a:lnTo>
                <a:lnTo>
                  <a:pt x="4058235" y="4254"/>
                </a:lnTo>
                <a:lnTo>
                  <a:pt x="4108408" y="3247"/>
                </a:lnTo>
                <a:lnTo>
                  <a:pt x="4158810" y="2375"/>
                </a:lnTo>
                <a:lnTo>
                  <a:pt x="4209434" y="1638"/>
                </a:lnTo>
                <a:lnTo>
                  <a:pt x="4260276" y="1037"/>
                </a:lnTo>
                <a:lnTo>
                  <a:pt x="4311330" y="572"/>
                </a:lnTo>
                <a:lnTo>
                  <a:pt x="4362591" y="244"/>
                </a:lnTo>
                <a:lnTo>
                  <a:pt x="4414052" y="53"/>
                </a:lnTo>
                <a:lnTo>
                  <a:pt x="4465708" y="0"/>
                </a:lnTo>
                <a:lnTo>
                  <a:pt x="4517554" y="84"/>
                </a:lnTo>
                <a:lnTo>
                  <a:pt x="4569585" y="306"/>
                </a:lnTo>
                <a:lnTo>
                  <a:pt x="4621793" y="667"/>
                </a:lnTo>
                <a:lnTo>
                  <a:pt x="4674175" y="1168"/>
                </a:lnTo>
                <a:lnTo>
                  <a:pt x="4726724" y="1808"/>
                </a:lnTo>
                <a:lnTo>
                  <a:pt x="4779435" y="2588"/>
                </a:lnTo>
                <a:lnTo>
                  <a:pt x="4832302" y="3508"/>
                </a:lnTo>
                <a:lnTo>
                  <a:pt x="4885320" y="4569"/>
                </a:lnTo>
                <a:lnTo>
                  <a:pt x="4938483" y="5772"/>
                </a:lnTo>
                <a:lnTo>
                  <a:pt x="4991785" y="7116"/>
                </a:lnTo>
                <a:lnTo>
                  <a:pt x="5045222" y="8603"/>
                </a:lnTo>
                <a:lnTo>
                  <a:pt x="5098787" y="10232"/>
                </a:lnTo>
                <a:lnTo>
                  <a:pt x="5152475" y="12004"/>
                </a:lnTo>
                <a:lnTo>
                  <a:pt x="5206280" y="13919"/>
                </a:lnTo>
                <a:lnTo>
                  <a:pt x="5260196" y="15978"/>
                </a:lnTo>
                <a:lnTo>
                  <a:pt x="5314219" y="18182"/>
                </a:lnTo>
                <a:lnTo>
                  <a:pt x="5368342" y="20530"/>
                </a:lnTo>
                <a:lnTo>
                  <a:pt x="5422561" y="23023"/>
                </a:lnTo>
                <a:lnTo>
                  <a:pt x="5476868" y="25662"/>
                </a:lnTo>
                <a:lnTo>
                  <a:pt x="5531260" y="28447"/>
                </a:lnTo>
                <a:lnTo>
                  <a:pt x="5585730" y="31378"/>
                </a:lnTo>
                <a:lnTo>
                  <a:pt x="5640273" y="34456"/>
                </a:lnTo>
                <a:lnTo>
                  <a:pt x="5694882" y="37681"/>
                </a:lnTo>
                <a:lnTo>
                  <a:pt x="5749554" y="41054"/>
                </a:lnTo>
                <a:lnTo>
                  <a:pt x="5804281" y="44575"/>
                </a:lnTo>
                <a:lnTo>
                  <a:pt x="5859059" y="48245"/>
                </a:lnTo>
                <a:lnTo>
                  <a:pt x="5913882" y="52063"/>
                </a:lnTo>
                <a:lnTo>
                  <a:pt x="5961497" y="55558"/>
                </a:lnTo>
                <a:lnTo>
                  <a:pt x="6010054" y="59357"/>
                </a:lnTo>
                <a:lnTo>
                  <a:pt x="6059512" y="63450"/>
                </a:lnTo>
                <a:lnTo>
                  <a:pt x="6109828" y="67827"/>
                </a:lnTo>
                <a:lnTo>
                  <a:pt x="6160963" y="72478"/>
                </a:lnTo>
                <a:lnTo>
                  <a:pt x="6212875" y="77394"/>
                </a:lnTo>
                <a:lnTo>
                  <a:pt x="6265523" y="82565"/>
                </a:lnTo>
                <a:lnTo>
                  <a:pt x="6318865" y="87981"/>
                </a:lnTo>
                <a:lnTo>
                  <a:pt x="6372861" y="93633"/>
                </a:lnTo>
                <a:lnTo>
                  <a:pt x="6427469" y="99509"/>
                </a:lnTo>
                <a:lnTo>
                  <a:pt x="6482648" y="105602"/>
                </a:lnTo>
                <a:lnTo>
                  <a:pt x="6538356" y="111900"/>
                </a:lnTo>
                <a:lnTo>
                  <a:pt x="6594554" y="118394"/>
                </a:lnTo>
                <a:lnTo>
                  <a:pt x="6651199" y="125075"/>
                </a:lnTo>
                <a:lnTo>
                  <a:pt x="6708250" y="131932"/>
                </a:lnTo>
                <a:lnTo>
                  <a:pt x="6765667" y="138955"/>
                </a:lnTo>
                <a:lnTo>
                  <a:pt x="6823407" y="146135"/>
                </a:lnTo>
                <a:lnTo>
                  <a:pt x="6881430" y="153463"/>
                </a:lnTo>
                <a:lnTo>
                  <a:pt x="6939695" y="160927"/>
                </a:lnTo>
                <a:lnTo>
                  <a:pt x="6998160" y="168519"/>
                </a:lnTo>
                <a:lnTo>
                  <a:pt x="7056785" y="176229"/>
                </a:lnTo>
                <a:lnTo>
                  <a:pt x="7115528" y="184046"/>
                </a:lnTo>
                <a:lnTo>
                  <a:pt x="7174347" y="191962"/>
                </a:lnTo>
                <a:lnTo>
                  <a:pt x="7233203" y="199966"/>
                </a:lnTo>
                <a:lnTo>
                  <a:pt x="7292053" y="208048"/>
                </a:lnTo>
                <a:lnTo>
                  <a:pt x="7350856" y="216198"/>
                </a:lnTo>
                <a:lnTo>
                  <a:pt x="7409571" y="224408"/>
                </a:lnTo>
                <a:lnTo>
                  <a:pt x="7468158" y="232667"/>
                </a:lnTo>
                <a:lnTo>
                  <a:pt x="7526574" y="240964"/>
                </a:lnTo>
                <a:lnTo>
                  <a:pt x="7584779" y="249291"/>
                </a:lnTo>
                <a:lnTo>
                  <a:pt x="7642732" y="257638"/>
                </a:lnTo>
                <a:lnTo>
                  <a:pt x="7700390" y="265995"/>
                </a:lnTo>
                <a:lnTo>
                  <a:pt x="7757714" y="274351"/>
                </a:lnTo>
                <a:lnTo>
                  <a:pt x="7814662" y="282698"/>
                </a:lnTo>
                <a:lnTo>
                  <a:pt x="7871193" y="291025"/>
                </a:lnTo>
                <a:lnTo>
                  <a:pt x="7927265" y="299323"/>
                </a:lnTo>
                <a:lnTo>
                  <a:pt x="7982838" y="307581"/>
                </a:lnTo>
                <a:lnTo>
                  <a:pt x="8037870" y="315791"/>
                </a:lnTo>
                <a:lnTo>
                  <a:pt x="8092320" y="323942"/>
                </a:lnTo>
                <a:lnTo>
                  <a:pt x="8146147" y="332024"/>
                </a:lnTo>
                <a:lnTo>
                  <a:pt x="8199310" y="340028"/>
                </a:lnTo>
                <a:lnTo>
                  <a:pt x="8251767" y="347943"/>
                </a:lnTo>
                <a:lnTo>
                  <a:pt x="8303478" y="355760"/>
                </a:lnTo>
                <a:lnTo>
                  <a:pt x="8354400" y="363470"/>
                </a:lnTo>
                <a:lnTo>
                  <a:pt x="8404494" y="371062"/>
                </a:lnTo>
                <a:lnTo>
                  <a:pt x="8453718" y="378527"/>
                </a:lnTo>
                <a:lnTo>
                  <a:pt x="8502030" y="385854"/>
                </a:lnTo>
                <a:lnTo>
                  <a:pt x="8549389" y="393034"/>
                </a:lnTo>
                <a:lnTo>
                  <a:pt x="8595755" y="400058"/>
                </a:lnTo>
                <a:lnTo>
                  <a:pt x="8641087" y="406915"/>
                </a:lnTo>
                <a:lnTo>
                  <a:pt x="8685342" y="413595"/>
                </a:lnTo>
                <a:lnTo>
                  <a:pt x="8728479" y="420090"/>
                </a:lnTo>
                <a:lnTo>
                  <a:pt x="8770459" y="426388"/>
                </a:lnTo>
                <a:lnTo>
                  <a:pt x="8811239" y="432480"/>
                </a:lnTo>
                <a:lnTo>
                  <a:pt x="8850778" y="438357"/>
                </a:lnTo>
                <a:lnTo>
                  <a:pt x="8889035" y="444008"/>
                </a:lnTo>
                <a:lnTo>
                  <a:pt x="8961538" y="454595"/>
                </a:lnTo>
                <a:lnTo>
                  <a:pt x="9028420" y="464163"/>
                </a:lnTo>
                <a:lnTo>
                  <a:pt x="9059649" y="468540"/>
                </a:lnTo>
                <a:lnTo>
                  <a:pt x="9078468" y="471133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3339" y="5640323"/>
            <a:ext cx="3005455" cy="1211580"/>
          </a:xfrm>
          <a:custGeom>
            <a:avLst/>
            <a:gdLst/>
            <a:ahLst/>
            <a:cxnLst/>
            <a:rect l="l" t="t" r="r" b="b"/>
            <a:pathLst>
              <a:path w="3005455" h="1211579">
                <a:moveTo>
                  <a:pt x="0" y="0"/>
                </a:moveTo>
                <a:lnTo>
                  <a:pt x="51736" y="23523"/>
                </a:lnTo>
                <a:lnTo>
                  <a:pt x="103465" y="47039"/>
                </a:lnTo>
                <a:lnTo>
                  <a:pt x="155181" y="70542"/>
                </a:lnTo>
                <a:lnTo>
                  <a:pt x="206875" y="94025"/>
                </a:lnTo>
                <a:lnTo>
                  <a:pt x="258542" y="117481"/>
                </a:lnTo>
                <a:lnTo>
                  <a:pt x="310173" y="140903"/>
                </a:lnTo>
                <a:lnTo>
                  <a:pt x="361763" y="164285"/>
                </a:lnTo>
                <a:lnTo>
                  <a:pt x="413304" y="187620"/>
                </a:lnTo>
                <a:lnTo>
                  <a:pt x="464788" y="210901"/>
                </a:lnTo>
                <a:lnTo>
                  <a:pt x="516210" y="234122"/>
                </a:lnTo>
                <a:lnTo>
                  <a:pt x="567562" y="257275"/>
                </a:lnTo>
                <a:lnTo>
                  <a:pt x="618837" y="280354"/>
                </a:lnTo>
                <a:lnTo>
                  <a:pt x="670028" y="303352"/>
                </a:lnTo>
                <a:lnTo>
                  <a:pt x="721127" y="326263"/>
                </a:lnTo>
                <a:lnTo>
                  <a:pt x="772129" y="349080"/>
                </a:lnTo>
                <a:lnTo>
                  <a:pt x="823026" y="371796"/>
                </a:lnTo>
                <a:lnTo>
                  <a:pt x="873811" y="394404"/>
                </a:lnTo>
                <a:lnTo>
                  <a:pt x="924477" y="416898"/>
                </a:lnTo>
                <a:lnTo>
                  <a:pt x="975017" y="439271"/>
                </a:lnTo>
                <a:lnTo>
                  <a:pt x="1025424" y="461515"/>
                </a:lnTo>
                <a:lnTo>
                  <a:pt x="1075691" y="483626"/>
                </a:lnTo>
                <a:lnTo>
                  <a:pt x="1125811" y="505594"/>
                </a:lnTo>
                <a:lnTo>
                  <a:pt x="1175776" y="527415"/>
                </a:lnTo>
                <a:lnTo>
                  <a:pt x="1225581" y="549081"/>
                </a:lnTo>
                <a:lnTo>
                  <a:pt x="1275218" y="570586"/>
                </a:lnTo>
                <a:lnTo>
                  <a:pt x="1324680" y="591923"/>
                </a:lnTo>
                <a:lnTo>
                  <a:pt x="1373960" y="613084"/>
                </a:lnTo>
                <a:lnTo>
                  <a:pt x="1423050" y="634064"/>
                </a:lnTo>
                <a:lnTo>
                  <a:pt x="1471945" y="654855"/>
                </a:lnTo>
                <a:lnTo>
                  <a:pt x="1520637" y="675452"/>
                </a:lnTo>
                <a:lnTo>
                  <a:pt x="1569118" y="695846"/>
                </a:lnTo>
                <a:lnTo>
                  <a:pt x="1617383" y="716032"/>
                </a:lnTo>
                <a:lnTo>
                  <a:pt x="1665423" y="736002"/>
                </a:lnTo>
                <a:lnTo>
                  <a:pt x="1713232" y="755751"/>
                </a:lnTo>
                <a:lnTo>
                  <a:pt x="1760804" y="775270"/>
                </a:lnTo>
                <a:lnTo>
                  <a:pt x="1808130" y="794555"/>
                </a:lnTo>
                <a:lnTo>
                  <a:pt x="1855204" y="813597"/>
                </a:lnTo>
                <a:lnTo>
                  <a:pt x="1902019" y="832390"/>
                </a:lnTo>
                <a:lnTo>
                  <a:pt x="1948568" y="850927"/>
                </a:lnTo>
                <a:lnTo>
                  <a:pt x="1994844" y="869202"/>
                </a:lnTo>
                <a:lnTo>
                  <a:pt x="2040840" y="887208"/>
                </a:lnTo>
                <a:lnTo>
                  <a:pt x="2086549" y="904937"/>
                </a:lnTo>
                <a:lnTo>
                  <a:pt x="2131963" y="922385"/>
                </a:lnTo>
                <a:lnTo>
                  <a:pt x="2177077" y="939543"/>
                </a:lnTo>
                <a:lnTo>
                  <a:pt x="2221882" y="956404"/>
                </a:lnTo>
                <a:lnTo>
                  <a:pt x="2266372" y="972963"/>
                </a:lnTo>
                <a:lnTo>
                  <a:pt x="2310540" y="989213"/>
                </a:lnTo>
                <a:lnTo>
                  <a:pt x="2354379" y="1005146"/>
                </a:lnTo>
                <a:lnTo>
                  <a:pt x="2397882" y="1020757"/>
                </a:lnTo>
                <a:lnTo>
                  <a:pt x="2441042" y="1036037"/>
                </a:lnTo>
                <a:lnTo>
                  <a:pt x="2483852" y="1050981"/>
                </a:lnTo>
                <a:lnTo>
                  <a:pt x="2526304" y="1065583"/>
                </a:lnTo>
                <a:lnTo>
                  <a:pt x="2568393" y="1079834"/>
                </a:lnTo>
                <a:lnTo>
                  <a:pt x="2610110" y="1093728"/>
                </a:lnTo>
                <a:lnTo>
                  <a:pt x="2651449" y="1107259"/>
                </a:lnTo>
                <a:lnTo>
                  <a:pt x="2692403" y="1120420"/>
                </a:lnTo>
                <a:lnTo>
                  <a:pt x="2732964" y="1133205"/>
                </a:lnTo>
                <a:lnTo>
                  <a:pt x="2773127" y="1145605"/>
                </a:lnTo>
                <a:lnTo>
                  <a:pt x="2812883" y="1157616"/>
                </a:lnTo>
                <a:lnTo>
                  <a:pt x="2852227" y="1169229"/>
                </a:lnTo>
                <a:lnTo>
                  <a:pt x="2891150" y="1180439"/>
                </a:lnTo>
                <a:lnTo>
                  <a:pt x="2929645" y="1191239"/>
                </a:lnTo>
                <a:lnTo>
                  <a:pt x="2967707" y="1201621"/>
                </a:lnTo>
                <a:lnTo>
                  <a:pt x="3005328" y="121157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5531" y="5285232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37323" y="13040"/>
                </a:lnTo>
                <a:lnTo>
                  <a:pt x="74768" y="26102"/>
                </a:lnTo>
                <a:lnTo>
                  <a:pt x="112457" y="39209"/>
                </a:lnTo>
                <a:lnTo>
                  <a:pt x="150510" y="52381"/>
                </a:lnTo>
                <a:lnTo>
                  <a:pt x="189049" y="65641"/>
                </a:lnTo>
                <a:lnTo>
                  <a:pt x="228196" y="79010"/>
                </a:lnTo>
                <a:lnTo>
                  <a:pt x="268072" y="92511"/>
                </a:lnTo>
                <a:lnTo>
                  <a:pt x="308798" y="106166"/>
                </a:lnTo>
                <a:lnTo>
                  <a:pt x="350497" y="119996"/>
                </a:lnTo>
                <a:lnTo>
                  <a:pt x="393290" y="134024"/>
                </a:lnTo>
                <a:lnTo>
                  <a:pt x="437298" y="148271"/>
                </a:lnTo>
                <a:lnTo>
                  <a:pt x="482642" y="162760"/>
                </a:lnTo>
                <a:lnTo>
                  <a:pt x="529445" y="177511"/>
                </a:lnTo>
                <a:lnTo>
                  <a:pt x="577827" y="192548"/>
                </a:lnTo>
                <a:lnTo>
                  <a:pt x="627911" y="207892"/>
                </a:lnTo>
                <a:lnTo>
                  <a:pt x="679817" y="223566"/>
                </a:lnTo>
                <a:lnTo>
                  <a:pt x="733668" y="239590"/>
                </a:lnTo>
                <a:lnTo>
                  <a:pt x="789584" y="255987"/>
                </a:lnTo>
                <a:lnTo>
                  <a:pt x="847687" y="272779"/>
                </a:lnTo>
                <a:lnTo>
                  <a:pt x="908100" y="289988"/>
                </a:lnTo>
                <a:lnTo>
                  <a:pt x="970942" y="307635"/>
                </a:lnTo>
                <a:lnTo>
                  <a:pt x="1036337" y="325744"/>
                </a:lnTo>
                <a:lnTo>
                  <a:pt x="1104404" y="344335"/>
                </a:lnTo>
                <a:lnTo>
                  <a:pt x="1142874" y="354783"/>
                </a:lnTo>
                <a:lnTo>
                  <a:pt x="1182216" y="365482"/>
                </a:lnTo>
                <a:lnTo>
                  <a:pt x="1222405" y="376420"/>
                </a:lnTo>
                <a:lnTo>
                  <a:pt x="1263418" y="387587"/>
                </a:lnTo>
                <a:lnTo>
                  <a:pt x="1305230" y="398970"/>
                </a:lnTo>
                <a:lnTo>
                  <a:pt x="1347817" y="410558"/>
                </a:lnTo>
                <a:lnTo>
                  <a:pt x="1391155" y="422339"/>
                </a:lnTo>
                <a:lnTo>
                  <a:pt x="1435221" y="434301"/>
                </a:lnTo>
                <a:lnTo>
                  <a:pt x="1479990" y="446435"/>
                </a:lnTo>
                <a:lnTo>
                  <a:pt x="1525438" y="458726"/>
                </a:lnTo>
                <a:lnTo>
                  <a:pt x="1571541" y="471165"/>
                </a:lnTo>
                <a:lnTo>
                  <a:pt x="1618274" y="483740"/>
                </a:lnTo>
                <a:lnTo>
                  <a:pt x="1665615" y="496438"/>
                </a:lnTo>
                <a:lnTo>
                  <a:pt x="1713539" y="509249"/>
                </a:lnTo>
                <a:lnTo>
                  <a:pt x="1762022" y="522161"/>
                </a:lnTo>
                <a:lnTo>
                  <a:pt x="1811039" y="535163"/>
                </a:lnTo>
                <a:lnTo>
                  <a:pt x="1860567" y="548242"/>
                </a:lnTo>
                <a:lnTo>
                  <a:pt x="1910582" y="561388"/>
                </a:lnTo>
                <a:lnTo>
                  <a:pt x="1961060" y="574589"/>
                </a:lnTo>
                <a:lnTo>
                  <a:pt x="2011976" y="587832"/>
                </a:lnTo>
                <a:lnTo>
                  <a:pt x="2063307" y="601108"/>
                </a:lnTo>
                <a:lnTo>
                  <a:pt x="2115028" y="614404"/>
                </a:lnTo>
                <a:lnTo>
                  <a:pt x="2167116" y="627708"/>
                </a:lnTo>
                <a:lnTo>
                  <a:pt x="2219546" y="641010"/>
                </a:lnTo>
                <a:lnTo>
                  <a:pt x="2272294" y="654297"/>
                </a:lnTo>
                <a:lnTo>
                  <a:pt x="2325337" y="667558"/>
                </a:lnTo>
                <a:lnTo>
                  <a:pt x="2378650" y="680782"/>
                </a:lnTo>
                <a:lnTo>
                  <a:pt x="2432210" y="693956"/>
                </a:lnTo>
                <a:lnTo>
                  <a:pt x="2485992" y="707070"/>
                </a:lnTo>
                <a:lnTo>
                  <a:pt x="2539971" y="720112"/>
                </a:lnTo>
                <a:lnTo>
                  <a:pt x="2594125" y="733070"/>
                </a:lnTo>
                <a:lnTo>
                  <a:pt x="2648429" y="745933"/>
                </a:lnTo>
                <a:lnTo>
                  <a:pt x="2702859" y="758689"/>
                </a:lnTo>
                <a:lnTo>
                  <a:pt x="2757391" y="771327"/>
                </a:lnTo>
                <a:lnTo>
                  <a:pt x="2812001" y="783835"/>
                </a:lnTo>
                <a:lnTo>
                  <a:pt x="2866664" y="796202"/>
                </a:lnTo>
                <a:lnTo>
                  <a:pt x="2921358" y="808416"/>
                </a:lnTo>
                <a:lnTo>
                  <a:pt x="2976057" y="820465"/>
                </a:lnTo>
                <a:lnTo>
                  <a:pt x="3030738" y="832339"/>
                </a:lnTo>
                <a:lnTo>
                  <a:pt x="3085376" y="844024"/>
                </a:lnTo>
                <a:lnTo>
                  <a:pt x="3139949" y="855511"/>
                </a:lnTo>
                <a:lnTo>
                  <a:pt x="3194431" y="866787"/>
                </a:lnTo>
                <a:lnTo>
                  <a:pt x="3240390" y="876174"/>
                </a:lnTo>
                <a:lnTo>
                  <a:pt x="3286814" y="885572"/>
                </a:lnTo>
                <a:lnTo>
                  <a:pt x="3333683" y="894977"/>
                </a:lnTo>
                <a:lnTo>
                  <a:pt x="3380978" y="904385"/>
                </a:lnTo>
                <a:lnTo>
                  <a:pt x="3428679" y="913795"/>
                </a:lnTo>
                <a:lnTo>
                  <a:pt x="3476766" y="923202"/>
                </a:lnTo>
                <a:lnTo>
                  <a:pt x="3525219" y="932602"/>
                </a:lnTo>
                <a:lnTo>
                  <a:pt x="3574020" y="941993"/>
                </a:lnTo>
                <a:lnTo>
                  <a:pt x="3623148" y="951370"/>
                </a:lnTo>
                <a:lnTo>
                  <a:pt x="3672583" y="960731"/>
                </a:lnTo>
                <a:lnTo>
                  <a:pt x="3722307" y="970072"/>
                </a:lnTo>
                <a:lnTo>
                  <a:pt x="3772299" y="979390"/>
                </a:lnTo>
                <a:lnTo>
                  <a:pt x="3822539" y="988681"/>
                </a:lnTo>
                <a:lnTo>
                  <a:pt x="3873008" y="997942"/>
                </a:lnTo>
                <a:lnTo>
                  <a:pt x="3923686" y="1007169"/>
                </a:lnTo>
                <a:lnTo>
                  <a:pt x="3974554" y="1016359"/>
                </a:lnTo>
                <a:lnTo>
                  <a:pt x="4025592" y="1025508"/>
                </a:lnTo>
                <a:lnTo>
                  <a:pt x="4076780" y="1034614"/>
                </a:lnTo>
                <a:lnTo>
                  <a:pt x="4128098" y="1043673"/>
                </a:lnTo>
                <a:lnTo>
                  <a:pt x="4179528" y="1052680"/>
                </a:lnTo>
                <a:lnTo>
                  <a:pt x="4231048" y="1061634"/>
                </a:lnTo>
                <a:lnTo>
                  <a:pt x="4282641" y="1070530"/>
                </a:lnTo>
                <a:lnTo>
                  <a:pt x="4334285" y="1079365"/>
                </a:lnTo>
                <a:lnTo>
                  <a:pt x="4385961" y="1088135"/>
                </a:lnTo>
                <a:lnTo>
                  <a:pt x="4437649" y="1096838"/>
                </a:lnTo>
                <a:lnTo>
                  <a:pt x="4489331" y="1105470"/>
                </a:lnTo>
                <a:lnTo>
                  <a:pt x="4540986" y="1114027"/>
                </a:lnTo>
                <a:lnTo>
                  <a:pt x="4592594" y="1122505"/>
                </a:lnTo>
                <a:lnTo>
                  <a:pt x="4644136" y="1130903"/>
                </a:lnTo>
                <a:lnTo>
                  <a:pt x="4695592" y="1139215"/>
                </a:lnTo>
                <a:lnTo>
                  <a:pt x="4746942" y="1147439"/>
                </a:lnTo>
                <a:lnTo>
                  <a:pt x="4798168" y="1155572"/>
                </a:lnTo>
                <a:lnTo>
                  <a:pt x="4849248" y="1163609"/>
                </a:lnTo>
                <a:lnTo>
                  <a:pt x="4900164" y="1171548"/>
                </a:lnTo>
                <a:lnTo>
                  <a:pt x="4950896" y="1179384"/>
                </a:lnTo>
                <a:lnTo>
                  <a:pt x="5001424" y="1187116"/>
                </a:lnTo>
                <a:lnTo>
                  <a:pt x="5051729" y="1194738"/>
                </a:lnTo>
                <a:lnTo>
                  <a:pt x="5101790" y="1202248"/>
                </a:lnTo>
                <a:lnTo>
                  <a:pt x="5151588" y="1209643"/>
                </a:lnTo>
                <a:lnTo>
                  <a:pt x="5201104" y="1216918"/>
                </a:lnTo>
                <a:lnTo>
                  <a:pt x="5250317" y="1224071"/>
                </a:lnTo>
                <a:lnTo>
                  <a:pt x="5299209" y="1231098"/>
                </a:lnTo>
                <a:lnTo>
                  <a:pt x="5347759" y="1237995"/>
                </a:lnTo>
                <a:lnTo>
                  <a:pt x="5395947" y="1244760"/>
                </a:lnTo>
                <a:lnTo>
                  <a:pt x="5443755" y="1251389"/>
                </a:lnTo>
                <a:lnTo>
                  <a:pt x="5491162" y="1257878"/>
                </a:lnTo>
                <a:lnTo>
                  <a:pt x="5538149" y="1264224"/>
                </a:lnTo>
                <a:lnTo>
                  <a:pt x="5584696" y="1270423"/>
                </a:lnTo>
                <a:lnTo>
                  <a:pt x="5630783" y="1276473"/>
                </a:lnTo>
                <a:lnTo>
                  <a:pt x="5676392" y="1282369"/>
                </a:lnTo>
                <a:lnTo>
                  <a:pt x="5731811" y="1289363"/>
                </a:lnTo>
                <a:lnTo>
                  <a:pt x="5787409" y="1296155"/>
                </a:lnTo>
                <a:lnTo>
                  <a:pt x="5843151" y="1302751"/>
                </a:lnTo>
                <a:lnTo>
                  <a:pt x="5899002" y="1309154"/>
                </a:lnTo>
                <a:lnTo>
                  <a:pt x="5954929" y="1315370"/>
                </a:lnTo>
                <a:lnTo>
                  <a:pt x="6010898" y="1321401"/>
                </a:lnTo>
                <a:lnTo>
                  <a:pt x="6066874" y="1327252"/>
                </a:lnTo>
                <a:lnTo>
                  <a:pt x="6122823" y="1332927"/>
                </a:lnTo>
                <a:lnTo>
                  <a:pt x="6178712" y="1338430"/>
                </a:lnTo>
                <a:lnTo>
                  <a:pt x="6234506" y="1343766"/>
                </a:lnTo>
                <a:lnTo>
                  <a:pt x="6290170" y="1348938"/>
                </a:lnTo>
                <a:lnTo>
                  <a:pt x="6345672" y="1353951"/>
                </a:lnTo>
                <a:lnTo>
                  <a:pt x="6400976" y="1358809"/>
                </a:lnTo>
                <a:lnTo>
                  <a:pt x="6456049" y="1363515"/>
                </a:lnTo>
                <a:lnTo>
                  <a:pt x="6510856" y="1368075"/>
                </a:lnTo>
                <a:lnTo>
                  <a:pt x="6565363" y="1372492"/>
                </a:lnTo>
                <a:lnTo>
                  <a:pt x="6619537" y="1376770"/>
                </a:lnTo>
                <a:lnTo>
                  <a:pt x="6673343" y="1380913"/>
                </a:lnTo>
                <a:lnTo>
                  <a:pt x="6726747" y="1384927"/>
                </a:lnTo>
                <a:lnTo>
                  <a:pt x="6779715" y="1388814"/>
                </a:lnTo>
                <a:lnTo>
                  <a:pt x="6832213" y="1392578"/>
                </a:lnTo>
                <a:lnTo>
                  <a:pt x="6884206" y="1396225"/>
                </a:lnTo>
                <a:lnTo>
                  <a:pt x="6935661" y="1399758"/>
                </a:lnTo>
                <a:lnTo>
                  <a:pt x="6986543" y="1403181"/>
                </a:lnTo>
                <a:lnTo>
                  <a:pt x="7036818" y="1406499"/>
                </a:lnTo>
                <a:lnTo>
                  <a:pt x="7086453" y="1409715"/>
                </a:lnTo>
                <a:lnTo>
                  <a:pt x="7135412" y="1412834"/>
                </a:lnTo>
                <a:lnTo>
                  <a:pt x="7183663" y="1415860"/>
                </a:lnTo>
                <a:lnTo>
                  <a:pt x="7231170" y="1418796"/>
                </a:lnTo>
                <a:lnTo>
                  <a:pt x="7277900" y="1421648"/>
                </a:lnTo>
                <a:lnTo>
                  <a:pt x="7323819" y="1424419"/>
                </a:lnTo>
                <a:lnTo>
                  <a:pt x="7368892" y="1427113"/>
                </a:lnTo>
                <a:lnTo>
                  <a:pt x="7413086" y="1429735"/>
                </a:lnTo>
                <a:lnTo>
                  <a:pt x="7456365" y="1432289"/>
                </a:lnTo>
                <a:lnTo>
                  <a:pt x="7498697" y="1434778"/>
                </a:lnTo>
                <a:lnTo>
                  <a:pt x="7540047" y="1437207"/>
                </a:lnTo>
                <a:lnTo>
                  <a:pt x="7580380" y="1439580"/>
                </a:lnTo>
                <a:lnTo>
                  <a:pt x="7619663" y="1441901"/>
                </a:lnTo>
                <a:lnTo>
                  <a:pt x="7657862" y="1444175"/>
                </a:lnTo>
                <a:lnTo>
                  <a:pt x="7694943" y="1446405"/>
                </a:lnTo>
                <a:lnTo>
                  <a:pt x="7730871" y="1448596"/>
                </a:lnTo>
                <a:lnTo>
                  <a:pt x="7812458" y="1453393"/>
                </a:lnTo>
                <a:lnTo>
                  <a:pt x="7887182" y="1457351"/>
                </a:lnTo>
                <a:lnTo>
                  <a:pt x="7955617" y="1460536"/>
                </a:lnTo>
                <a:lnTo>
                  <a:pt x="8018335" y="1463013"/>
                </a:lnTo>
                <a:lnTo>
                  <a:pt x="8075908" y="1464848"/>
                </a:lnTo>
                <a:lnTo>
                  <a:pt x="8128910" y="1466104"/>
                </a:lnTo>
                <a:lnTo>
                  <a:pt x="8177913" y="1466849"/>
                </a:lnTo>
                <a:lnTo>
                  <a:pt x="8223490" y="1467146"/>
                </a:lnTo>
                <a:lnTo>
                  <a:pt x="8266214" y="1467061"/>
                </a:lnTo>
                <a:lnTo>
                  <a:pt x="8306657" y="1466660"/>
                </a:lnTo>
                <a:lnTo>
                  <a:pt x="8345393" y="1466007"/>
                </a:lnTo>
                <a:lnTo>
                  <a:pt x="8420033" y="1464209"/>
                </a:lnTo>
                <a:lnTo>
                  <a:pt x="8457083" y="1463194"/>
                </a:lnTo>
                <a:lnTo>
                  <a:pt x="8494716" y="1462189"/>
                </a:lnTo>
                <a:lnTo>
                  <a:pt x="8533505" y="1461258"/>
                </a:lnTo>
                <a:lnTo>
                  <a:pt x="8574024" y="1460468"/>
                </a:lnTo>
                <a:lnTo>
                  <a:pt x="8636600" y="1459103"/>
                </a:lnTo>
                <a:lnTo>
                  <a:pt x="8696102" y="1457203"/>
                </a:lnTo>
                <a:lnTo>
                  <a:pt x="8752836" y="1454821"/>
                </a:lnTo>
                <a:lnTo>
                  <a:pt x="8807112" y="1452010"/>
                </a:lnTo>
                <a:lnTo>
                  <a:pt x="8859235" y="1448825"/>
                </a:lnTo>
                <a:lnTo>
                  <a:pt x="8909514" y="1445320"/>
                </a:lnTo>
                <a:lnTo>
                  <a:pt x="8958256" y="1441546"/>
                </a:lnTo>
                <a:lnTo>
                  <a:pt x="9005768" y="1437559"/>
                </a:lnTo>
                <a:lnTo>
                  <a:pt x="9052357" y="1433412"/>
                </a:lnTo>
                <a:lnTo>
                  <a:pt x="9078468" y="1430996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215895" y="5138558"/>
            <a:ext cx="6928484" cy="1713864"/>
          </a:xfrm>
          <a:custGeom>
            <a:avLst/>
            <a:gdLst/>
            <a:ahLst/>
            <a:cxnLst/>
            <a:rect l="l" t="t" r="r" b="b"/>
            <a:pathLst>
              <a:path w="6928484" h="1713865">
                <a:moveTo>
                  <a:pt x="0" y="1713344"/>
                </a:moveTo>
                <a:lnTo>
                  <a:pt x="32477" y="1676752"/>
                </a:lnTo>
                <a:lnTo>
                  <a:pt x="65057" y="1640186"/>
                </a:lnTo>
                <a:lnTo>
                  <a:pt x="97845" y="1603673"/>
                </a:lnTo>
                <a:lnTo>
                  <a:pt x="130949" y="1567238"/>
                </a:lnTo>
                <a:lnTo>
                  <a:pt x="164474" y="1530909"/>
                </a:lnTo>
                <a:lnTo>
                  <a:pt x="198526" y="1494711"/>
                </a:lnTo>
                <a:lnTo>
                  <a:pt x="233211" y="1458672"/>
                </a:lnTo>
                <a:lnTo>
                  <a:pt x="268636" y="1422817"/>
                </a:lnTo>
                <a:lnTo>
                  <a:pt x="304906" y="1387174"/>
                </a:lnTo>
                <a:lnTo>
                  <a:pt x="342128" y="1351767"/>
                </a:lnTo>
                <a:lnTo>
                  <a:pt x="380408" y="1316625"/>
                </a:lnTo>
                <a:lnTo>
                  <a:pt x="419851" y="1281772"/>
                </a:lnTo>
                <a:lnTo>
                  <a:pt x="460565" y="1247236"/>
                </a:lnTo>
                <a:lnTo>
                  <a:pt x="502655" y="1213044"/>
                </a:lnTo>
                <a:lnTo>
                  <a:pt x="546227" y="1179221"/>
                </a:lnTo>
                <a:lnTo>
                  <a:pt x="583927" y="1151080"/>
                </a:lnTo>
                <a:lnTo>
                  <a:pt x="623062" y="1122756"/>
                </a:lnTo>
                <a:lnTo>
                  <a:pt x="663493" y="1094323"/>
                </a:lnTo>
                <a:lnTo>
                  <a:pt x="705078" y="1065853"/>
                </a:lnTo>
                <a:lnTo>
                  <a:pt x="747676" y="1037419"/>
                </a:lnTo>
                <a:lnTo>
                  <a:pt x="791148" y="1009096"/>
                </a:lnTo>
                <a:lnTo>
                  <a:pt x="835353" y="980955"/>
                </a:lnTo>
                <a:lnTo>
                  <a:pt x="880151" y="953072"/>
                </a:lnTo>
                <a:lnTo>
                  <a:pt x="925401" y="925518"/>
                </a:lnTo>
                <a:lnTo>
                  <a:pt x="970962" y="898366"/>
                </a:lnTo>
                <a:lnTo>
                  <a:pt x="1016695" y="871692"/>
                </a:lnTo>
                <a:lnTo>
                  <a:pt x="1062458" y="845566"/>
                </a:lnTo>
                <a:lnTo>
                  <a:pt x="1108111" y="820064"/>
                </a:lnTo>
                <a:lnTo>
                  <a:pt x="1153515" y="795257"/>
                </a:lnTo>
                <a:lnTo>
                  <a:pt x="1198527" y="771220"/>
                </a:lnTo>
                <a:lnTo>
                  <a:pt x="1243009" y="748025"/>
                </a:lnTo>
                <a:lnTo>
                  <a:pt x="1286819" y="725746"/>
                </a:lnTo>
                <a:lnTo>
                  <a:pt x="1329817" y="704457"/>
                </a:lnTo>
                <a:lnTo>
                  <a:pt x="1376588" y="681872"/>
                </a:lnTo>
                <a:lnTo>
                  <a:pt x="1421450" y="660755"/>
                </a:lnTo>
                <a:lnTo>
                  <a:pt x="1464811" y="640947"/>
                </a:lnTo>
                <a:lnTo>
                  <a:pt x="1507079" y="622293"/>
                </a:lnTo>
                <a:lnTo>
                  <a:pt x="1548663" y="604635"/>
                </a:lnTo>
                <a:lnTo>
                  <a:pt x="1589972" y="587818"/>
                </a:lnTo>
                <a:lnTo>
                  <a:pt x="1631414" y="571684"/>
                </a:lnTo>
                <a:lnTo>
                  <a:pt x="1673399" y="556078"/>
                </a:lnTo>
                <a:lnTo>
                  <a:pt x="1716335" y="540841"/>
                </a:lnTo>
                <a:lnTo>
                  <a:pt x="1760631" y="525819"/>
                </a:lnTo>
                <a:lnTo>
                  <a:pt x="1806695" y="510854"/>
                </a:lnTo>
                <a:lnTo>
                  <a:pt x="1854936" y="495789"/>
                </a:lnTo>
                <a:lnTo>
                  <a:pt x="1905763" y="480469"/>
                </a:lnTo>
                <a:lnTo>
                  <a:pt x="1959584" y="464736"/>
                </a:lnTo>
                <a:lnTo>
                  <a:pt x="2016809" y="448434"/>
                </a:lnTo>
                <a:lnTo>
                  <a:pt x="2077846" y="431407"/>
                </a:lnTo>
                <a:lnTo>
                  <a:pt x="2117861" y="420519"/>
                </a:lnTo>
                <a:lnTo>
                  <a:pt x="2160140" y="409335"/>
                </a:lnTo>
                <a:lnTo>
                  <a:pt x="2204488" y="397889"/>
                </a:lnTo>
                <a:lnTo>
                  <a:pt x="2250711" y="386220"/>
                </a:lnTo>
                <a:lnTo>
                  <a:pt x="2298615" y="374362"/>
                </a:lnTo>
                <a:lnTo>
                  <a:pt x="2348004" y="362354"/>
                </a:lnTo>
                <a:lnTo>
                  <a:pt x="2398684" y="350230"/>
                </a:lnTo>
                <a:lnTo>
                  <a:pt x="2450462" y="338028"/>
                </a:lnTo>
                <a:lnTo>
                  <a:pt x="2503141" y="325784"/>
                </a:lnTo>
                <a:lnTo>
                  <a:pt x="2556528" y="313534"/>
                </a:lnTo>
                <a:lnTo>
                  <a:pt x="2610428" y="301316"/>
                </a:lnTo>
                <a:lnTo>
                  <a:pt x="2664647" y="289165"/>
                </a:lnTo>
                <a:lnTo>
                  <a:pt x="2718990" y="277117"/>
                </a:lnTo>
                <a:lnTo>
                  <a:pt x="2773263" y="265211"/>
                </a:lnTo>
                <a:lnTo>
                  <a:pt x="2827270" y="253480"/>
                </a:lnTo>
                <a:lnTo>
                  <a:pt x="2880818" y="241964"/>
                </a:lnTo>
                <a:lnTo>
                  <a:pt x="2933712" y="230696"/>
                </a:lnTo>
                <a:lnTo>
                  <a:pt x="2985757" y="219715"/>
                </a:lnTo>
                <a:lnTo>
                  <a:pt x="3036760" y="209057"/>
                </a:lnTo>
                <a:lnTo>
                  <a:pt x="3086524" y="198758"/>
                </a:lnTo>
                <a:lnTo>
                  <a:pt x="3134857" y="188854"/>
                </a:lnTo>
                <a:lnTo>
                  <a:pt x="3181562" y="179383"/>
                </a:lnTo>
                <a:lnTo>
                  <a:pt x="3226447" y="170379"/>
                </a:lnTo>
                <a:lnTo>
                  <a:pt x="3269316" y="161881"/>
                </a:lnTo>
                <a:lnTo>
                  <a:pt x="3309974" y="153924"/>
                </a:lnTo>
                <a:lnTo>
                  <a:pt x="3348228" y="146546"/>
                </a:lnTo>
                <a:lnTo>
                  <a:pt x="3417619" y="133499"/>
                </a:lnTo>
                <a:lnTo>
                  <a:pt x="3478766" y="122452"/>
                </a:lnTo>
                <a:lnTo>
                  <a:pt x="3533046" y="113160"/>
                </a:lnTo>
                <a:lnTo>
                  <a:pt x="3581837" y="105382"/>
                </a:lnTo>
                <a:lnTo>
                  <a:pt x="3626517" y="98875"/>
                </a:lnTo>
                <a:lnTo>
                  <a:pt x="3668463" y="93396"/>
                </a:lnTo>
                <a:lnTo>
                  <a:pt x="3709053" y="88704"/>
                </a:lnTo>
                <a:lnTo>
                  <a:pt x="3749664" y="84556"/>
                </a:lnTo>
                <a:lnTo>
                  <a:pt x="3791675" y="80709"/>
                </a:lnTo>
                <a:lnTo>
                  <a:pt x="3836462" y="76922"/>
                </a:lnTo>
                <a:lnTo>
                  <a:pt x="3885404" y="72950"/>
                </a:lnTo>
                <a:lnTo>
                  <a:pt x="3939878" y="68553"/>
                </a:lnTo>
                <a:lnTo>
                  <a:pt x="4001262" y="63488"/>
                </a:lnTo>
                <a:lnTo>
                  <a:pt x="4042770" y="60084"/>
                </a:lnTo>
                <a:lnTo>
                  <a:pt x="4086321" y="56666"/>
                </a:lnTo>
                <a:lnTo>
                  <a:pt x="4131724" y="53244"/>
                </a:lnTo>
                <a:lnTo>
                  <a:pt x="4178785" y="49831"/>
                </a:lnTo>
                <a:lnTo>
                  <a:pt x="4227312" y="46438"/>
                </a:lnTo>
                <a:lnTo>
                  <a:pt x="4277113" y="43077"/>
                </a:lnTo>
                <a:lnTo>
                  <a:pt x="4327995" y="39757"/>
                </a:lnTo>
                <a:lnTo>
                  <a:pt x="4379766" y="36492"/>
                </a:lnTo>
                <a:lnTo>
                  <a:pt x="4432232" y="33293"/>
                </a:lnTo>
                <a:lnTo>
                  <a:pt x="4485203" y="30171"/>
                </a:lnTo>
                <a:lnTo>
                  <a:pt x="4538485" y="27137"/>
                </a:lnTo>
                <a:lnTo>
                  <a:pt x="4591886" y="24203"/>
                </a:lnTo>
                <a:lnTo>
                  <a:pt x="4645214" y="21380"/>
                </a:lnTo>
                <a:lnTo>
                  <a:pt x="4698275" y="18680"/>
                </a:lnTo>
                <a:lnTo>
                  <a:pt x="4750878" y="16114"/>
                </a:lnTo>
                <a:lnTo>
                  <a:pt x="4802830" y="13694"/>
                </a:lnTo>
                <a:lnTo>
                  <a:pt x="4853939" y="11431"/>
                </a:lnTo>
                <a:lnTo>
                  <a:pt x="4904012" y="9337"/>
                </a:lnTo>
                <a:lnTo>
                  <a:pt x="4952856" y="7422"/>
                </a:lnTo>
                <a:lnTo>
                  <a:pt x="5000280" y="5699"/>
                </a:lnTo>
                <a:lnTo>
                  <a:pt x="5046090" y="4179"/>
                </a:lnTo>
                <a:lnTo>
                  <a:pt x="5310580" y="0"/>
                </a:lnTo>
                <a:lnTo>
                  <a:pt x="5585618" y="464"/>
                </a:lnTo>
                <a:lnTo>
                  <a:pt x="5801649" y="2786"/>
                </a:lnTo>
                <a:lnTo>
                  <a:pt x="5889117" y="4179"/>
                </a:lnTo>
                <a:lnTo>
                  <a:pt x="6494653" y="4179"/>
                </a:lnTo>
                <a:lnTo>
                  <a:pt x="6556949" y="6085"/>
                </a:lnTo>
                <a:lnTo>
                  <a:pt x="6617261" y="8711"/>
                </a:lnTo>
                <a:lnTo>
                  <a:pt x="6674892" y="11849"/>
                </a:lnTo>
                <a:lnTo>
                  <a:pt x="6729142" y="15291"/>
                </a:lnTo>
                <a:lnTo>
                  <a:pt x="6779315" y="18828"/>
                </a:lnTo>
                <a:lnTo>
                  <a:pt x="6824712" y="22252"/>
                </a:lnTo>
                <a:lnTo>
                  <a:pt x="6864635" y="25355"/>
                </a:lnTo>
                <a:lnTo>
                  <a:pt x="6898385" y="27928"/>
                </a:lnTo>
                <a:lnTo>
                  <a:pt x="6928104" y="3017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8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05346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6" y="1161807"/>
                </a:moveTo>
                <a:lnTo>
                  <a:pt x="0" y="799261"/>
                </a:lnTo>
                <a:lnTo>
                  <a:pt x="38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5782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98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98" y="402971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76871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98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98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81" y="154571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69" y="1142756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57200" y="333756"/>
            <a:ext cx="8229600" cy="344805"/>
          </a:xfrm>
          <a:custGeom>
            <a:avLst/>
            <a:gdLst/>
            <a:ahLst/>
            <a:cxnLst/>
            <a:rect l="l" t="t" r="r" b="b"/>
            <a:pathLst>
              <a:path w="8229600" h="344805">
                <a:moveTo>
                  <a:pt x="0" y="344424"/>
                </a:moveTo>
                <a:lnTo>
                  <a:pt x="8229600" y="344424"/>
                </a:lnTo>
                <a:lnTo>
                  <a:pt x="8229600" y="0"/>
                </a:lnTo>
                <a:lnTo>
                  <a:pt x="0" y="0"/>
                </a:lnTo>
                <a:lnTo>
                  <a:pt x="0" y="344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57200" y="678180"/>
            <a:ext cx="8229600" cy="5842000"/>
          </a:xfrm>
          <a:custGeom>
            <a:avLst/>
            <a:gdLst/>
            <a:ahLst/>
            <a:cxnLst/>
            <a:rect l="l" t="t" r="r" b="b"/>
            <a:pathLst>
              <a:path w="8229600" h="5842000">
                <a:moveTo>
                  <a:pt x="0" y="5841492"/>
                </a:moveTo>
                <a:lnTo>
                  <a:pt x="8229600" y="5841492"/>
                </a:lnTo>
                <a:lnTo>
                  <a:pt x="8229600" y="0"/>
                </a:lnTo>
                <a:lnTo>
                  <a:pt x="0" y="0"/>
                </a:lnTo>
                <a:lnTo>
                  <a:pt x="0" y="5841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240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097" y="79959"/>
            <a:ext cx="732180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660" y="1270278"/>
            <a:ext cx="6613525" cy="437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066800"/>
            <a:ext cx="7239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a-IR" sz="2800" b="1" i="0" u="none" strike="noStrike" baseline="0" dirty="0">
                <a:solidFill>
                  <a:srgbClr val="66007F"/>
                </a:solidFill>
                <a:latin typeface="BTitrBold"/>
                <a:cs typeface="B Titr" panose="00000700000000000000" pitchFamily="2" charset="-78"/>
              </a:rPr>
              <a:t>دین و زندگي 3</a:t>
            </a:r>
          </a:p>
          <a:p>
            <a:pPr algn="ctr">
              <a:lnSpc>
                <a:spcPct val="250000"/>
              </a:lnSpc>
            </a:pPr>
            <a:r>
              <a:rPr lang="fa-IR" sz="3200" b="1" i="0" u="none" strike="noStrike" baseline="0" dirty="0">
                <a:solidFill>
                  <a:srgbClr val="FF00FF"/>
                </a:solidFill>
                <a:latin typeface="BTitrBold"/>
                <a:cs typeface="B Titr" panose="00000700000000000000" pitchFamily="2" charset="-78"/>
              </a:rPr>
              <a:t>عنوان درس : پایه های استوار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28433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دوازدهم انسانی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530590" y="57226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761" y="121081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9550" y="2870454"/>
            <a:ext cx="171450" cy="1854835"/>
          </a:xfrm>
          <a:custGeom>
            <a:avLst/>
            <a:gdLst/>
            <a:ahLst/>
            <a:cxnLst/>
            <a:rect l="l" t="t" r="r" b="b"/>
            <a:pathLst>
              <a:path w="171450" h="1854835">
                <a:moveTo>
                  <a:pt x="16446" y="1683333"/>
                </a:moveTo>
                <a:lnTo>
                  <a:pt x="9251" y="1685798"/>
                </a:lnTo>
                <a:lnTo>
                  <a:pt x="3643" y="1690848"/>
                </a:lnTo>
                <a:lnTo>
                  <a:pt x="488" y="1697434"/>
                </a:lnTo>
                <a:lnTo>
                  <a:pt x="0" y="1704711"/>
                </a:lnTo>
                <a:lnTo>
                  <a:pt x="2393" y="1711833"/>
                </a:lnTo>
                <a:lnTo>
                  <a:pt x="85578" y="1854327"/>
                </a:lnTo>
                <a:lnTo>
                  <a:pt x="107597" y="1816608"/>
                </a:lnTo>
                <a:lnTo>
                  <a:pt x="66528" y="1816608"/>
                </a:lnTo>
                <a:lnTo>
                  <a:pt x="66528" y="1745996"/>
                </a:lnTo>
                <a:lnTo>
                  <a:pt x="35413" y="1692656"/>
                </a:lnTo>
                <a:lnTo>
                  <a:pt x="30360" y="1686976"/>
                </a:lnTo>
                <a:lnTo>
                  <a:pt x="23760" y="1683797"/>
                </a:lnTo>
                <a:lnTo>
                  <a:pt x="16446" y="1683333"/>
                </a:lnTo>
                <a:close/>
              </a:path>
              <a:path w="171450" h="1854835">
                <a:moveTo>
                  <a:pt x="66528" y="1745996"/>
                </a:moveTo>
                <a:lnTo>
                  <a:pt x="66528" y="1816608"/>
                </a:lnTo>
                <a:lnTo>
                  <a:pt x="104628" y="1816608"/>
                </a:lnTo>
                <a:lnTo>
                  <a:pt x="104628" y="1806956"/>
                </a:lnTo>
                <a:lnTo>
                  <a:pt x="69068" y="1806956"/>
                </a:lnTo>
                <a:lnTo>
                  <a:pt x="85578" y="1778653"/>
                </a:lnTo>
                <a:lnTo>
                  <a:pt x="66528" y="1745996"/>
                </a:lnTo>
                <a:close/>
              </a:path>
              <a:path w="171450" h="1854835">
                <a:moveTo>
                  <a:pt x="154709" y="1683333"/>
                </a:moveTo>
                <a:lnTo>
                  <a:pt x="147395" y="1683797"/>
                </a:lnTo>
                <a:lnTo>
                  <a:pt x="140795" y="1686976"/>
                </a:lnTo>
                <a:lnTo>
                  <a:pt x="135743" y="1692656"/>
                </a:lnTo>
                <a:lnTo>
                  <a:pt x="104628" y="1745996"/>
                </a:lnTo>
                <a:lnTo>
                  <a:pt x="104628" y="1816608"/>
                </a:lnTo>
                <a:lnTo>
                  <a:pt x="107597" y="1816608"/>
                </a:lnTo>
                <a:lnTo>
                  <a:pt x="168763" y="1711833"/>
                </a:lnTo>
                <a:lnTo>
                  <a:pt x="171156" y="1704711"/>
                </a:lnTo>
                <a:lnTo>
                  <a:pt x="170668" y="1697434"/>
                </a:lnTo>
                <a:lnTo>
                  <a:pt x="167513" y="1690848"/>
                </a:lnTo>
                <a:lnTo>
                  <a:pt x="161905" y="1685798"/>
                </a:lnTo>
                <a:lnTo>
                  <a:pt x="154709" y="1683333"/>
                </a:lnTo>
                <a:close/>
              </a:path>
              <a:path w="171450" h="1854835">
                <a:moveTo>
                  <a:pt x="85578" y="1778653"/>
                </a:moveTo>
                <a:lnTo>
                  <a:pt x="69068" y="1806956"/>
                </a:lnTo>
                <a:lnTo>
                  <a:pt x="102088" y="1806956"/>
                </a:lnTo>
                <a:lnTo>
                  <a:pt x="85578" y="1778653"/>
                </a:lnTo>
                <a:close/>
              </a:path>
              <a:path w="171450" h="1854835">
                <a:moveTo>
                  <a:pt x="104628" y="1745996"/>
                </a:moveTo>
                <a:lnTo>
                  <a:pt x="85578" y="1778653"/>
                </a:lnTo>
                <a:lnTo>
                  <a:pt x="102088" y="1806956"/>
                </a:lnTo>
                <a:lnTo>
                  <a:pt x="104628" y="1806956"/>
                </a:lnTo>
                <a:lnTo>
                  <a:pt x="104628" y="1745996"/>
                </a:lnTo>
                <a:close/>
              </a:path>
              <a:path w="171450" h="1854835">
                <a:moveTo>
                  <a:pt x="66528" y="944608"/>
                </a:moveTo>
                <a:lnTo>
                  <a:pt x="66528" y="1745996"/>
                </a:lnTo>
                <a:lnTo>
                  <a:pt x="85578" y="1778653"/>
                </a:lnTo>
                <a:lnTo>
                  <a:pt x="104628" y="1745996"/>
                </a:lnTo>
                <a:lnTo>
                  <a:pt x="104628" y="946150"/>
                </a:lnTo>
                <a:lnTo>
                  <a:pt x="74021" y="946150"/>
                </a:lnTo>
                <a:lnTo>
                  <a:pt x="66597" y="944655"/>
                </a:lnTo>
                <a:close/>
              </a:path>
              <a:path w="171450" h="1854835">
                <a:moveTo>
                  <a:pt x="66528" y="927100"/>
                </a:moveTo>
                <a:lnTo>
                  <a:pt x="66597" y="944655"/>
                </a:lnTo>
                <a:lnTo>
                  <a:pt x="74021" y="946150"/>
                </a:lnTo>
                <a:lnTo>
                  <a:pt x="85578" y="946150"/>
                </a:lnTo>
                <a:lnTo>
                  <a:pt x="66528" y="927100"/>
                </a:lnTo>
                <a:close/>
              </a:path>
              <a:path w="171450" h="1854835">
                <a:moveTo>
                  <a:pt x="93071" y="909591"/>
                </a:moveTo>
                <a:lnTo>
                  <a:pt x="93071" y="927100"/>
                </a:lnTo>
                <a:lnTo>
                  <a:pt x="66528" y="927100"/>
                </a:lnTo>
                <a:lnTo>
                  <a:pt x="85578" y="946150"/>
                </a:lnTo>
                <a:lnTo>
                  <a:pt x="104628" y="946150"/>
                </a:lnTo>
                <a:lnTo>
                  <a:pt x="104628" y="927100"/>
                </a:lnTo>
                <a:lnTo>
                  <a:pt x="103133" y="919676"/>
                </a:lnTo>
                <a:lnTo>
                  <a:pt x="99056" y="913622"/>
                </a:lnTo>
                <a:lnTo>
                  <a:pt x="93071" y="909591"/>
                </a:lnTo>
                <a:close/>
              </a:path>
              <a:path w="171450" h="1854835">
                <a:moveTo>
                  <a:pt x="93071" y="0"/>
                </a:moveTo>
                <a:lnTo>
                  <a:pt x="54971" y="0"/>
                </a:lnTo>
                <a:lnTo>
                  <a:pt x="54971" y="927100"/>
                </a:lnTo>
                <a:lnTo>
                  <a:pt x="56465" y="934523"/>
                </a:lnTo>
                <a:lnTo>
                  <a:pt x="60543" y="940577"/>
                </a:lnTo>
                <a:lnTo>
                  <a:pt x="66528" y="944608"/>
                </a:lnTo>
                <a:lnTo>
                  <a:pt x="66528" y="927100"/>
                </a:lnTo>
                <a:lnTo>
                  <a:pt x="93071" y="927100"/>
                </a:lnTo>
                <a:lnTo>
                  <a:pt x="74021" y="908050"/>
                </a:lnTo>
                <a:lnTo>
                  <a:pt x="93071" y="908050"/>
                </a:lnTo>
                <a:lnTo>
                  <a:pt x="93071" y="0"/>
                </a:lnTo>
                <a:close/>
              </a:path>
              <a:path w="171450" h="1854835">
                <a:moveTo>
                  <a:pt x="85578" y="908050"/>
                </a:moveTo>
                <a:lnTo>
                  <a:pt x="74021" y="908050"/>
                </a:lnTo>
                <a:lnTo>
                  <a:pt x="93071" y="927100"/>
                </a:lnTo>
                <a:lnTo>
                  <a:pt x="93001" y="909544"/>
                </a:lnTo>
                <a:lnTo>
                  <a:pt x="85578" y="908050"/>
                </a:lnTo>
                <a:close/>
              </a:path>
              <a:path w="171450" h="1854835">
                <a:moveTo>
                  <a:pt x="93071" y="908050"/>
                </a:moveTo>
                <a:lnTo>
                  <a:pt x="85578" y="908050"/>
                </a:lnTo>
                <a:lnTo>
                  <a:pt x="93001" y="909544"/>
                </a:lnTo>
                <a:lnTo>
                  <a:pt x="93071" y="908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8281" y="2971800"/>
            <a:ext cx="0" cy="1115060"/>
          </a:xfrm>
          <a:custGeom>
            <a:avLst/>
            <a:gdLst/>
            <a:ahLst/>
            <a:cxnLst/>
            <a:rect l="l" t="t" r="r" b="b"/>
            <a:pathLst>
              <a:path h="1115060">
                <a:moveTo>
                  <a:pt x="0" y="0"/>
                </a:moveTo>
                <a:lnTo>
                  <a:pt x="0" y="1114806"/>
                </a:lnTo>
              </a:path>
            </a:pathLst>
          </a:custGeom>
          <a:ln w="28955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8281" y="2096135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0"/>
                </a:moveTo>
                <a:lnTo>
                  <a:pt x="0" y="875538"/>
                </a:lnTo>
              </a:path>
            </a:pathLst>
          </a:custGeom>
          <a:ln w="28955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7084" y="2895219"/>
            <a:ext cx="398145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29717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1561" y="4088955"/>
            <a:ext cx="425450" cy="12065"/>
          </a:xfrm>
          <a:custGeom>
            <a:avLst/>
            <a:gdLst/>
            <a:ahLst/>
            <a:cxnLst/>
            <a:rect l="l" t="t" r="r" b="b"/>
            <a:pathLst>
              <a:path w="425450" h="12064">
                <a:moveTo>
                  <a:pt x="0" y="12064"/>
                </a:moveTo>
                <a:lnTo>
                  <a:pt x="425322" y="0"/>
                </a:lnTo>
              </a:path>
            </a:pathLst>
          </a:custGeom>
          <a:ln w="28955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1561" y="3485642"/>
            <a:ext cx="415290" cy="1270"/>
          </a:xfrm>
          <a:custGeom>
            <a:avLst/>
            <a:gdLst/>
            <a:ahLst/>
            <a:cxnLst/>
            <a:rect l="l" t="t" r="r" b="b"/>
            <a:pathLst>
              <a:path w="415290" h="1270">
                <a:moveTo>
                  <a:pt x="0" y="0"/>
                </a:moveTo>
                <a:lnTo>
                  <a:pt x="415036" y="762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1561" y="2271522"/>
            <a:ext cx="415290" cy="1270"/>
          </a:xfrm>
          <a:custGeom>
            <a:avLst/>
            <a:gdLst/>
            <a:ahLst/>
            <a:cxnLst/>
            <a:rect l="l" t="t" r="r" b="b"/>
            <a:pathLst>
              <a:path w="415290" h="1269">
                <a:moveTo>
                  <a:pt x="0" y="0"/>
                </a:moveTo>
                <a:lnTo>
                  <a:pt x="415036" y="762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9326" y="2871977"/>
            <a:ext cx="1131570" cy="24765"/>
          </a:xfrm>
          <a:custGeom>
            <a:avLst/>
            <a:gdLst/>
            <a:ahLst/>
            <a:cxnLst/>
            <a:rect l="l" t="t" r="r" b="b"/>
            <a:pathLst>
              <a:path w="1131570" h="24764">
                <a:moveTo>
                  <a:pt x="0" y="24764"/>
                </a:moveTo>
                <a:lnTo>
                  <a:pt x="1131443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2863" y="899951"/>
            <a:ext cx="6385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5ـ احیای منزلت</a:t>
            </a:r>
            <a:r>
              <a:rPr lang="fa-IR" sz="2800" b="1" i="0" u="none" strike="noStrike">
                <a:latin typeface="BTitrBold"/>
                <a:cs typeface="B Titr" panose="00000700000000000000" pitchFamily="2" charset="-78"/>
              </a:rPr>
              <a:t> زن و ارتقای جایگاه خانواده (2)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6079" y="1526103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آثار گرایش به اسلام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326" y="1828800"/>
            <a:ext cx="63246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کسب منزلت انسانی و استقلال مالی برای زنان</a:t>
            </a:r>
          </a:p>
          <a:p>
            <a:pPr>
              <a:lnSpc>
                <a:spcPct val="200000"/>
              </a:lnSpc>
            </a:pPr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عفاف و پاکدامنی زن هنگام حضور در جامعه</a:t>
            </a:r>
          </a:p>
          <a:p>
            <a:pPr>
              <a:lnSpc>
                <a:spcPct val="200000"/>
              </a:lnSpc>
            </a:pPr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محدود شدن روابط زناشویی به محیط خانواده و ازدواج</a:t>
            </a:r>
          </a:p>
          <a:p>
            <a:pPr>
              <a:lnSpc>
                <a:spcPct val="200000"/>
              </a:lnSpc>
            </a:pPr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لغو استفاده ابزاری از زن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200" y="4742350"/>
            <a:ext cx="6973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 i="0" u="none" strike="noStrike" baseline="0">
                <a:solidFill>
                  <a:srgbClr val="7030A0"/>
                </a:solidFill>
                <a:latin typeface="BNazaninBold"/>
                <a:cs typeface="B Titr" panose="00000700000000000000" pitchFamily="2" charset="-78"/>
              </a:rPr>
              <a:t>ایجاد خانواده به عنوان کانون رشد و فضایل اخلاقی، دوستی و مودت</a:t>
            </a:r>
          </a:p>
          <a:p>
            <a:pPr>
              <a:lnSpc>
                <a:spcPct val="150000"/>
              </a:lnSpc>
            </a:pPr>
            <a:r>
              <a:rPr lang="fa-IR" sz="2000" b="1" i="0" u="none" strike="noStrike" baseline="0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حفظ جامعه از فساد و بی بند و باری</a:t>
            </a:r>
          </a:p>
          <a:p>
            <a:pPr>
              <a:lnSpc>
                <a:spcPct val="150000"/>
              </a:lnSpc>
            </a:pPr>
            <a:r>
              <a:rPr lang="fa-IR" sz="2000" b="1" i="0" u="none" strike="noStrike" baseline="0">
                <a:solidFill>
                  <a:srgbClr val="008000"/>
                </a:solidFill>
                <a:latin typeface="BNazaninBold"/>
                <a:cs typeface="B Titr" panose="00000700000000000000" pitchFamily="2" charset="-78"/>
              </a:rPr>
              <a:t>حفظ حریم عفاف و عزت زن</a:t>
            </a:r>
            <a:endParaRPr lang="fa-IR" sz="200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145018" y="1416558"/>
            <a:ext cx="0" cy="3613785"/>
          </a:xfrm>
          <a:custGeom>
            <a:avLst/>
            <a:gdLst/>
            <a:ahLst/>
            <a:cxnLst/>
            <a:rect l="l" t="t" r="r" b="b"/>
            <a:pathLst>
              <a:path h="3613785">
                <a:moveTo>
                  <a:pt x="0" y="0"/>
                </a:moveTo>
                <a:lnTo>
                  <a:pt x="0" y="3613404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6961" y="2021585"/>
            <a:ext cx="444500" cy="1905"/>
          </a:xfrm>
          <a:custGeom>
            <a:avLst/>
            <a:gdLst/>
            <a:ahLst/>
            <a:cxnLst/>
            <a:rect l="l" t="t" r="r" b="b"/>
            <a:pathLst>
              <a:path w="444500" h="1905">
                <a:moveTo>
                  <a:pt x="0" y="0"/>
                </a:moveTo>
                <a:lnTo>
                  <a:pt x="444373" y="1650"/>
                </a:lnTo>
              </a:path>
            </a:pathLst>
          </a:custGeom>
          <a:ln w="380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6961" y="5026914"/>
            <a:ext cx="446405" cy="3810"/>
          </a:xfrm>
          <a:custGeom>
            <a:avLst/>
            <a:gdLst/>
            <a:ahLst/>
            <a:cxnLst/>
            <a:rect l="l" t="t" r="r" b="b"/>
            <a:pathLst>
              <a:path w="446404" h="3810">
                <a:moveTo>
                  <a:pt x="0" y="0"/>
                </a:moveTo>
                <a:lnTo>
                  <a:pt x="446405" y="3302"/>
                </a:lnTo>
              </a:path>
            </a:pathLst>
          </a:custGeom>
          <a:ln w="380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68106" y="287274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39278" y="924305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3897" y="3626358"/>
            <a:ext cx="0" cy="786130"/>
          </a:xfrm>
          <a:custGeom>
            <a:avLst/>
            <a:gdLst/>
            <a:ahLst/>
            <a:cxnLst/>
            <a:rect l="l" t="t" r="r" b="b"/>
            <a:pathLst>
              <a:path h="786129">
                <a:moveTo>
                  <a:pt x="0" y="0"/>
                </a:moveTo>
                <a:lnTo>
                  <a:pt x="0" y="786003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0161" y="4411217"/>
            <a:ext cx="173355" cy="635"/>
          </a:xfrm>
          <a:custGeom>
            <a:avLst/>
            <a:gdLst/>
            <a:ahLst/>
            <a:cxnLst/>
            <a:rect l="l" t="t" r="r" b="b"/>
            <a:pathLst>
              <a:path w="173354" h="635">
                <a:moveTo>
                  <a:pt x="-14477" y="317"/>
                </a:moveTo>
                <a:lnTo>
                  <a:pt x="187325" y="317"/>
                </a:lnTo>
              </a:path>
            </a:pathLst>
          </a:custGeom>
          <a:ln w="29590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30161" y="3955541"/>
            <a:ext cx="173355" cy="635"/>
          </a:xfrm>
          <a:custGeom>
            <a:avLst/>
            <a:gdLst/>
            <a:ahLst/>
            <a:cxnLst/>
            <a:rect l="l" t="t" r="r" b="b"/>
            <a:pathLst>
              <a:path w="173354" h="635">
                <a:moveTo>
                  <a:pt x="-14477" y="253"/>
                </a:moveTo>
                <a:lnTo>
                  <a:pt x="187706" y="253"/>
                </a:lnTo>
              </a:path>
            </a:pathLst>
          </a:custGeom>
          <a:ln w="29463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5961" y="1898142"/>
            <a:ext cx="0" cy="389255"/>
          </a:xfrm>
          <a:custGeom>
            <a:avLst/>
            <a:gdLst/>
            <a:ahLst/>
            <a:cxnLst/>
            <a:rect l="l" t="t" r="r" b="b"/>
            <a:pathLst>
              <a:path h="389255">
                <a:moveTo>
                  <a:pt x="0" y="0"/>
                </a:moveTo>
                <a:lnTo>
                  <a:pt x="0" y="388747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69073" y="2286761"/>
            <a:ext cx="247015" cy="635"/>
          </a:xfrm>
          <a:custGeom>
            <a:avLst/>
            <a:gdLst/>
            <a:ahLst/>
            <a:cxnLst/>
            <a:rect l="l" t="t" r="r" b="b"/>
            <a:pathLst>
              <a:path w="247015" h="635">
                <a:moveTo>
                  <a:pt x="-14477" y="126"/>
                </a:moveTo>
                <a:lnTo>
                  <a:pt x="261365" y="126"/>
                </a:lnTo>
              </a:path>
            </a:pathLst>
          </a:custGeom>
          <a:ln w="29209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16773" y="2818638"/>
            <a:ext cx="446405" cy="3810"/>
          </a:xfrm>
          <a:custGeom>
            <a:avLst/>
            <a:gdLst/>
            <a:ahLst/>
            <a:cxnLst/>
            <a:rect l="l" t="t" r="r" b="b"/>
            <a:pathLst>
              <a:path w="446404" h="3810">
                <a:moveTo>
                  <a:pt x="0" y="0"/>
                </a:moveTo>
                <a:lnTo>
                  <a:pt x="446404" y="3301"/>
                </a:lnTo>
              </a:path>
            </a:pathLst>
          </a:custGeom>
          <a:ln w="380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54316" y="685800"/>
            <a:ext cx="646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6ـ تصحیح</a:t>
            </a:r>
            <a:r>
              <a:rPr lang="fa-IR" sz="2800" b="1" i="0" u="none" strike="noStrike">
                <a:latin typeface="BTitrBold"/>
                <a:cs typeface="B Titr" panose="00000700000000000000" pitchFamily="2" charset="-78"/>
              </a:rPr>
              <a:t> روابط مردم و تحول در روابط بین ملتها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219" y="1385526"/>
            <a:ext cx="5710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مبنای روابط و مبارزات اقوام با یکدیگر قبل از اسلام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6933" y="2084958"/>
            <a:ext cx="5708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بر اساس منافع مادی و تسلط بر قبایل و سرزمین های یکدیگر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80084" y="2623413"/>
            <a:ext cx="5035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دیدگاه پیامبر اسلام درباره روابط و مبارزات :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12220" y="3120360"/>
            <a:ext cx="571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اعلام مردودیت این صف بندی ها و تشکیل دو جبهه حق و باطل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1941" y="3626358"/>
            <a:ext cx="557783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جبهه حق </a:t>
            </a:r>
            <a:r>
              <a:rPr lang="fa-IR" sz="20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: جبهه یکتا پرستان ، عدالت خواهان و صالحان</a:t>
            </a:r>
          </a:p>
          <a:p>
            <a:pPr>
              <a:lnSpc>
                <a:spcPct val="150000"/>
              </a:lnSpc>
            </a:pPr>
            <a:r>
              <a:rPr lang="fa-IR" sz="20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جبهه باطل </a:t>
            </a:r>
            <a:r>
              <a:rPr lang="fa-IR" sz="20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: جبهه مشرکان ، کافران و ستمگران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4357" y="4842248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وظیفه مسلمانان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47031" y="5353723"/>
            <a:ext cx="5383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ایجاد پیوند برادری میان خود و مبارزه با ظالمان و مفسدان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0" y="5836534"/>
            <a:ext cx="7401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>
                <a:solidFill>
                  <a:srgbClr val="3333FF"/>
                </a:solidFill>
                <a:latin typeface="IRANSans(Small)" panose="02040503050201020203" pitchFamily="18" charset="-78"/>
                <a:cs typeface="IRANSans(Small)" panose="02040503050201020203" pitchFamily="18" charset="-78"/>
              </a:rPr>
              <a:t>مُحَمَّدٌ رَسولُ اللّٰهِ وَ الَّذینَ مَعَه</a:t>
            </a:r>
            <a:r>
              <a:rPr lang="fa-IR" sz="2800">
                <a:solidFill>
                  <a:srgbClr val="3333FF"/>
                </a:solidFill>
                <a:latin typeface="IRANSans(Small)" panose="02040503050201020203" pitchFamily="18" charset="-78"/>
                <a:cs typeface="IRANSans(Small)" panose="02040503050201020203" pitchFamily="18" charset="-78"/>
              </a:rPr>
              <a:t>و</a:t>
            </a:r>
            <a:r>
              <a:rPr lang="fa-IR" sz="3200">
                <a:solidFill>
                  <a:srgbClr val="3333FF"/>
                </a:solidFill>
                <a:latin typeface="IRANSans(Small)" panose="02040503050201020203" pitchFamily="18" charset="-78"/>
                <a:cs typeface="IRANSans(Small)" panose="02040503050201020203" pitchFamily="18" charset="-78"/>
              </a:rPr>
              <a:t> اَشِدّاءُ عَلَی الكُفّارِ رُحَماءُ بَینَهُم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56754" y="1454658"/>
            <a:ext cx="36830" cy="3431540"/>
          </a:xfrm>
          <a:custGeom>
            <a:avLst/>
            <a:gdLst/>
            <a:ahLst/>
            <a:cxnLst/>
            <a:rect l="l" t="t" r="r" b="b"/>
            <a:pathLst>
              <a:path w="36829" h="3431540">
                <a:moveTo>
                  <a:pt x="36829" y="0"/>
                </a:moveTo>
                <a:lnTo>
                  <a:pt x="0" y="3431031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4730" y="1904238"/>
            <a:ext cx="227329" cy="1270"/>
          </a:xfrm>
          <a:custGeom>
            <a:avLst/>
            <a:gdLst/>
            <a:ahLst/>
            <a:cxnLst/>
            <a:rect l="l" t="t" r="r" b="b"/>
            <a:pathLst>
              <a:path w="227329" h="1269">
                <a:moveTo>
                  <a:pt x="-19050" y="635"/>
                </a:moveTo>
                <a:lnTo>
                  <a:pt x="246125" y="635"/>
                </a:lnTo>
              </a:path>
            </a:pathLst>
          </a:custGeom>
          <a:ln w="3937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4730" y="2667761"/>
            <a:ext cx="228600" cy="2540"/>
          </a:xfrm>
          <a:custGeom>
            <a:avLst/>
            <a:gdLst/>
            <a:ahLst/>
            <a:cxnLst/>
            <a:rect l="l" t="t" r="r" b="b"/>
            <a:pathLst>
              <a:path w="228600" h="2539">
                <a:moveTo>
                  <a:pt x="-19050" y="1015"/>
                </a:moveTo>
                <a:lnTo>
                  <a:pt x="247650" y="1015"/>
                </a:lnTo>
              </a:path>
            </a:pathLst>
          </a:custGeom>
          <a:ln w="40132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0590" y="57226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761" y="121081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2350" y="4871465"/>
            <a:ext cx="192405" cy="4445"/>
          </a:xfrm>
          <a:custGeom>
            <a:avLst/>
            <a:gdLst/>
            <a:ahLst/>
            <a:cxnLst/>
            <a:rect l="l" t="t" r="r" b="b"/>
            <a:pathLst>
              <a:path w="192404" h="4445">
                <a:moveTo>
                  <a:pt x="-19050" y="1968"/>
                </a:moveTo>
                <a:lnTo>
                  <a:pt x="211455" y="1968"/>
                </a:lnTo>
              </a:path>
            </a:pathLst>
          </a:custGeom>
          <a:ln w="42036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8293" y="924580"/>
            <a:ext cx="6689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7ـ بهره مندی متعادل از نعمت های دنیوی و اخروی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1286" y="1673405"/>
            <a:ext cx="5779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هدف اصلی زندگی انسان : </a:t>
            </a:r>
            <a:r>
              <a:rPr lang="fa-IR" sz="2400" b="1" i="0" u="none" strike="noStrike" baseline="0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توجه به رستگاری اخروی</a:t>
            </a:r>
            <a:endParaRPr lang="fa-IR" sz="24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61080" y="2436928"/>
            <a:ext cx="4131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اهداف پیامبر(ص) در تربیت انسان ها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2743200"/>
            <a:ext cx="7099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تلاش برای رشد و تعالی زندگی دنیوی در عین توجه به رستگاری اخروی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بهره صحیح از زیبایی های آفرینش و نعمت های خدا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i="0" u="none" strike="noStrike" baseline="0">
                <a:latin typeface="BNazaninBold"/>
                <a:cs typeface="B Titr" panose="00000700000000000000" pitchFamily="2" charset="-78"/>
              </a:rPr>
              <a:t>آمادگی برای تقرب الهی و رستگاری جاودانه با بندگی و راز و نیاز با خدا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5933" y="4640632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تطبیق آیه: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" y="5298481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وَ مِنهُم مَن یَقولُ رَبَّنا آتِنا فِی الدُّنیا حَسَنَةً وَ فِی الآخِرَةِ حَسَنَةً وَ قِنا عَذابَ النّارِ</a:t>
            </a:r>
            <a:endParaRPr lang="fa-IR" sz="28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885938" y="1469897"/>
            <a:ext cx="0" cy="4169410"/>
          </a:xfrm>
          <a:custGeom>
            <a:avLst/>
            <a:gdLst/>
            <a:ahLst/>
            <a:cxnLst/>
            <a:rect l="l" t="t" r="r" b="b"/>
            <a:pathLst>
              <a:path h="4169410">
                <a:moveTo>
                  <a:pt x="0" y="0"/>
                </a:moveTo>
                <a:lnTo>
                  <a:pt x="0" y="4169029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3978" y="1785366"/>
            <a:ext cx="440055" cy="5715"/>
          </a:xfrm>
          <a:custGeom>
            <a:avLst/>
            <a:gdLst/>
            <a:ahLst/>
            <a:cxnLst/>
            <a:rect l="l" t="t" r="r" b="b"/>
            <a:pathLst>
              <a:path w="440054" h="5714">
                <a:moveTo>
                  <a:pt x="0" y="5714"/>
                </a:moveTo>
                <a:lnTo>
                  <a:pt x="440054" y="0"/>
                </a:lnTo>
              </a:path>
            </a:pathLst>
          </a:custGeom>
          <a:ln w="380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43978" y="5630417"/>
            <a:ext cx="468630" cy="10160"/>
          </a:xfrm>
          <a:custGeom>
            <a:avLst/>
            <a:gdLst/>
            <a:ahLst/>
            <a:cxnLst/>
            <a:rect l="l" t="t" r="r" b="b"/>
            <a:pathLst>
              <a:path w="468629" h="10160">
                <a:moveTo>
                  <a:pt x="0" y="9601"/>
                </a:moveTo>
                <a:lnTo>
                  <a:pt x="468502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8738" y="3422141"/>
            <a:ext cx="457834" cy="16510"/>
          </a:xfrm>
          <a:custGeom>
            <a:avLst/>
            <a:gdLst/>
            <a:ahLst/>
            <a:cxnLst/>
            <a:rect l="l" t="t" r="r" b="b"/>
            <a:pathLst>
              <a:path w="457834" h="16510">
                <a:moveTo>
                  <a:pt x="-19050" y="8001"/>
                </a:moveTo>
                <a:lnTo>
                  <a:pt x="476884" y="8001"/>
                </a:lnTo>
              </a:path>
            </a:pathLst>
          </a:custGeom>
          <a:ln w="54102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0590" y="53416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01761" y="117271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0033" y="574929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53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1809" y="6142482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7241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2897" y="3576065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5697" y="4490465"/>
            <a:ext cx="456565" cy="635"/>
          </a:xfrm>
          <a:custGeom>
            <a:avLst/>
            <a:gdLst/>
            <a:ahLst/>
            <a:cxnLst/>
            <a:rect l="l" t="t" r="r" b="b"/>
            <a:pathLst>
              <a:path w="456564" h="635">
                <a:moveTo>
                  <a:pt x="0" y="0"/>
                </a:moveTo>
                <a:lnTo>
                  <a:pt x="456184" y="634"/>
                </a:lnTo>
              </a:path>
            </a:pathLst>
          </a:custGeom>
          <a:ln w="28955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5697" y="3963161"/>
            <a:ext cx="457200" cy="635"/>
          </a:xfrm>
          <a:custGeom>
            <a:avLst/>
            <a:gdLst/>
            <a:ahLst/>
            <a:cxnLst/>
            <a:rect l="l" t="t" r="r" b="b"/>
            <a:pathLst>
              <a:path w="457200" h="635">
                <a:moveTo>
                  <a:pt x="0" y="0"/>
                </a:moveTo>
                <a:lnTo>
                  <a:pt x="457200" y="507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4626" y="1991105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7426" y="2905505"/>
            <a:ext cx="456565" cy="635"/>
          </a:xfrm>
          <a:custGeom>
            <a:avLst/>
            <a:gdLst/>
            <a:ahLst/>
            <a:cxnLst/>
            <a:rect l="l" t="t" r="r" b="b"/>
            <a:pathLst>
              <a:path w="456565" h="635">
                <a:moveTo>
                  <a:pt x="0" y="0"/>
                </a:moveTo>
                <a:lnTo>
                  <a:pt x="456183" y="635"/>
                </a:lnTo>
              </a:path>
            </a:pathLst>
          </a:custGeom>
          <a:ln w="28955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7426" y="2378201"/>
            <a:ext cx="457200" cy="635"/>
          </a:xfrm>
          <a:custGeom>
            <a:avLst/>
            <a:gdLst/>
            <a:ahLst/>
            <a:cxnLst/>
            <a:rect l="l" t="t" r="r" b="b"/>
            <a:pathLst>
              <a:path w="457200" h="635">
                <a:moveTo>
                  <a:pt x="0" y="0"/>
                </a:moveTo>
                <a:lnTo>
                  <a:pt x="457200" y="508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4535" y="92458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8ـ اهمیت اسلام به تعقل ، تفکر و خردورزی (1)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2392" y="1552503"/>
            <a:ext cx="4374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ویژگی جامعه اعراب قبل از ظهور اسلام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2034671"/>
            <a:ext cx="635014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وجود نشانه های بسیار اندک از تعقل ، تفکر و دانایی</a:t>
            </a:r>
          </a:p>
          <a:p>
            <a:pPr>
              <a:lnSpc>
                <a:spcPct val="14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زندگی آمیخته با خرافات و سرشار از مظاهر جهل و نادانی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5349" y="3203618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هدف پیامبر اسلام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3657600"/>
            <a:ext cx="5249799" cy="102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نابودی آداب جاهلی</a:t>
            </a:r>
          </a:p>
          <a:p>
            <a:pPr>
              <a:lnSpc>
                <a:spcPct val="13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سوق مردم به سوی زندگی مبتنی بر تفکر و علم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0962" y="5344774"/>
            <a:ext cx="4939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آغازگر رسالت پیامبر(ص) </a:t>
            </a:r>
            <a:r>
              <a:rPr lang="fa-IR" sz="24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: دانش و آموختن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55848" y="5931586"/>
            <a:ext cx="3139001" cy="523220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NazaninBold"/>
                <a:cs typeface="B Titr" panose="00000700000000000000" pitchFamily="2" charset="-78"/>
              </a:rPr>
              <a:t>آیات ابتدایی سوره علق</a:t>
            </a:r>
            <a:endParaRPr lang="fa-IR" sz="280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846314" y="1454658"/>
            <a:ext cx="0" cy="4193540"/>
          </a:xfrm>
          <a:custGeom>
            <a:avLst/>
            <a:gdLst/>
            <a:ahLst/>
            <a:cxnLst/>
            <a:rect l="l" t="t" r="r" b="b"/>
            <a:pathLst>
              <a:path h="4193540">
                <a:moveTo>
                  <a:pt x="0" y="0"/>
                </a:moveTo>
                <a:lnTo>
                  <a:pt x="0" y="4193082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4290" y="1838705"/>
            <a:ext cx="190500" cy="1905"/>
          </a:xfrm>
          <a:custGeom>
            <a:avLst/>
            <a:gdLst/>
            <a:ahLst/>
            <a:cxnLst/>
            <a:rect l="l" t="t" r="r" b="b"/>
            <a:pathLst>
              <a:path w="190500" h="1905">
                <a:moveTo>
                  <a:pt x="-19050" y="952"/>
                </a:moveTo>
                <a:lnTo>
                  <a:pt x="209550" y="952"/>
                </a:lnTo>
              </a:path>
            </a:pathLst>
          </a:custGeom>
          <a:ln w="4000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54290" y="5644134"/>
            <a:ext cx="191770" cy="4445"/>
          </a:xfrm>
          <a:custGeom>
            <a:avLst/>
            <a:gdLst/>
            <a:ahLst/>
            <a:cxnLst/>
            <a:rect l="l" t="t" r="r" b="b"/>
            <a:pathLst>
              <a:path w="191770" h="4445">
                <a:moveTo>
                  <a:pt x="-19050" y="1968"/>
                </a:moveTo>
                <a:lnTo>
                  <a:pt x="210438" y="1968"/>
                </a:lnTo>
              </a:path>
            </a:pathLst>
          </a:custGeom>
          <a:ln w="4203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4290" y="3731514"/>
            <a:ext cx="191770" cy="3175"/>
          </a:xfrm>
          <a:custGeom>
            <a:avLst/>
            <a:gdLst/>
            <a:ahLst/>
            <a:cxnLst/>
            <a:rect l="l" t="t" r="r" b="b"/>
            <a:pathLst>
              <a:path w="191770" h="3175">
                <a:moveTo>
                  <a:pt x="-19050" y="1524"/>
                </a:moveTo>
                <a:lnTo>
                  <a:pt x="210819" y="1524"/>
                </a:lnTo>
              </a:path>
            </a:pathLst>
          </a:custGeom>
          <a:ln w="41148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0590" y="53416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1761" y="117271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9638" y="2058161"/>
            <a:ext cx="1905" cy="855980"/>
          </a:xfrm>
          <a:custGeom>
            <a:avLst/>
            <a:gdLst/>
            <a:ahLst/>
            <a:cxnLst/>
            <a:rect l="l" t="t" r="r" b="b"/>
            <a:pathLst>
              <a:path w="1904" h="855980">
                <a:moveTo>
                  <a:pt x="0" y="0"/>
                </a:moveTo>
                <a:lnTo>
                  <a:pt x="1904" y="855979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2269" y="2913126"/>
            <a:ext cx="279400" cy="635"/>
          </a:xfrm>
          <a:custGeom>
            <a:avLst/>
            <a:gdLst/>
            <a:ahLst/>
            <a:cxnLst/>
            <a:rect l="l" t="t" r="r" b="b"/>
            <a:pathLst>
              <a:path w="279400" h="635">
                <a:moveTo>
                  <a:pt x="0" y="0"/>
                </a:moveTo>
                <a:lnTo>
                  <a:pt x="278891" y="508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2269" y="2362961"/>
            <a:ext cx="280035" cy="635"/>
          </a:xfrm>
          <a:custGeom>
            <a:avLst/>
            <a:gdLst/>
            <a:ahLst/>
            <a:cxnLst/>
            <a:rect l="l" t="t" r="r" b="b"/>
            <a:pathLst>
              <a:path w="280034" h="635">
                <a:moveTo>
                  <a:pt x="0" y="0"/>
                </a:moveTo>
                <a:lnTo>
                  <a:pt x="279526" y="380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75042" y="4062221"/>
            <a:ext cx="2540" cy="1455420"/>
          </a:xfrm>
          <a:custGeom>
            <a:avLst/>
            <a:gdLst/>
            <a:ahLst/>
            <a:cxnLst/>
            <a:rect l="l" t="t" r="r" b="b"/>
            <a:pathLst>
              <a:path w="2540" h="1455420">
                <a:moveTo>
                  <a:pt x="0" y="0"/>
                </a:moveTo>
                <a:lnTo>
                  <a:pt x="2031" y="1455165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1766" y="5516117"/>
            <a:ext cx="305435" cy="1270"/>
          </a:xfrm>
          <a:custGeom>
            <a:avLst/>
            <a:gdLst/>
            <a:ahLst/>
            <a:cxnLst/>
            <a:rect l="l" t="t" r="r" b="b"/>
            <a:pathLst>
              <a:path w="305434" h="1270">
                <a:moveTo>
                  <a:pt x="0" y="0"/>
                </a:moveTo>
                <a:lnTo>
                  <a:pt x="305307" y="888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1766" y="4580382"/>
            <a:ext cx="306070" cy="1270"/>
          </a:xfrm>
          <a:custGeom>
            <a:avLst/>
            <a:gdLst/>
            <a:ahLst/>
            <a:cxnLst/>
            <a:rect l="l" t="t" r="r" b="b"/>
            <a:pathLst>
              <a:path w="306070" h="1270">
                <a:moveTo>
                  <a:pt x="0" y="0"/>
                </a:moveTo>
                <a:lnTo>
                  <a:pt x="305942" y="762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41253" y="924580"/>
            <a:ext cx="6176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8ـ اهمیت اسلام به تعقل ، تفکر و خردورزی (2)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91016" y="1607872"/>
            <a:ext cx="5198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عوامل شکسته شدن سد جاهلیت و اشتیاق به علم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7316" y="2057400"/>
            <a:ext cx="6096000" cy="102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نزول تدریجی قرآن و دعوت مکرر قرآن به خرد ورزی</a:t>
            </a:r>
          </a:p>
          <a:p>
            <a:pPr>
              <a:lnSpc>
                <a:spcPct val="13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تشویق های دائمی پیامبر(ص)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98142" y="3477279"/>
            <a:ext cx="3169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تطبیق با آیات و احادیث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7316" y="4409821"/>
            <a:ext cx="6557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قُل هَل یَستَوِى الَّذینَ یَعلَمونَ وَ الَّذینَ لا یَعلَمونَ اِنَّما یَتَذَكَّرُ</a:t>
            </a:r>
            <a:r>
              <a:rPr lang="fa-IR" sz="2400" i="0" u="none" strike="noStrike">
                <a:latin typeface="IRANSans(Small)" panose="02040503050201020203" pitchFamily="18" charset="-78"/>
                <a:cs typeface="IRANSans(Small)" panose="02040503050201020203" pitchFamily="18" charset="-78"/>
              </a:rPr>
              <a:t> </a:t>
            </a:r>
            <a:r>
              <a:rPr lang="fa-IR" sz="24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اُولُوا الاَ لبابِ</a:t>
            </a:r>
            <a:endParaRPr lang="fa-IR" sz="24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86585" y="5291222"/>
            <a:ext cx="4916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0" i="0">
                <a:solidFill>
                  <a:srgbClr val="000000"/>
                </a:solidFill>
                <a:effectLst/>
                <a:latin typeface="IRANSans(Small)" panose="02040503050201020203" pitchFamily="18" charset="-78"/>
                <a:cs typeface="IRANSans(Small)" panose="02040503050201020203" pitchFamily="18" charset="-78"/>
              </a:rPr>
              <a:t>طَلَبُ اَلْعِلْمِ فَرِيضَةٌ عَلَى كُلِّ مُسْلِمٍ وَ مُسْلِمَةٍ</a:t>
            </a:r>
            <a:endParaRPr lang="fa-IR" sz="32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66532" y="4178734"/>
            <a:ext cx="554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آیه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89510" y="5054198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حدیث</a:t>
            </a:r>
            <a:endParaRPr lang="fa-IR" sz="240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6349" y="0"/>
            <a:ext cx="9156699" cy="6864348"/>
            <a:chOff x="-6349" y="0"/>
            <a:chExt cx="9156699" cy="6864348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14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72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672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272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9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6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4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0" y="0"/>
              <a:ext cx="2819400" cy="6858000"/>
            </a:xfrm>
            <a:custGeom>
              <a:avLst/>
              <a:gdLst/>
              <a:ahLst/>
              <a:cxnLst/>
              <a:rect l="l" t="t" r="r" b="b"/>
              <a:pathLst>
                <a:path w="2819400" h="6858000">
                  <a:moveTo>
                    <a:pt x="28194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19400" y="6858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42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6349" y="210058"/>
              <a:ext cx="9156699" cy="6654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  <a:lnTo>
                    <a:pt x="0" y="0"/>
                  </a:lnTo>
                  <a:lnTo>
                    <a:pt x="0" y="624992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61332" y="0"/>
              <a:ext cx="0" cy="6250305"/>
            </a:xfrm>
            <a:custGeom>
              <a:avLst/>
              <a:gdLst/>
              <a:ahLst/>
              <a:cxnLst/>
              <a:rect l="l" t="t" r="r" b="b"/>
              <a:pathLst>
                <a:path h="6250305">
                  <a:moveTo>
                    <a:pt x="0" y="0"/>
                  </a:moveTo>
                  <a:lnTo>
                    <a:pt x="0" y="6249924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9723" y="0"/>
              <a:ext cx="3505200" cy="2292350"/>
            </a:xfrm>
            <a:custGeom>
              <a:avLst/>
              <a:gdLst/>
              <a:ahLst/>
              <a:cxnLst/>
              <a:rect l="l" t="t" r="r" b="b"/>
              <a:pathLst>
                <a:path w="3505200" h="2292350">
                  <a:moveTo>
                    <a:pt x="0" y="2292096"/>
                  </a:moveTo>
                  <a:lnTo>
                    <a:pt x="3505200" y="2292096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2292096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51247" y="6088379"/>
              <a:ext cx="3505200" cy="82550"/>
            </a:xfrm>
            <a:custGeom>
              <a:avLst/>
              <a:gdLst/>
              <a:ahLst/>
              <a:cxnLst/>
              <a:rect l="l" t="t" r="r" b="b"/>
              <a:pathLst>
                <a:path w="3505200" h="82550">
                  <a:moveTo>
                    <a:pt x="350520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05200" y="82296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761" y="639318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3944112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3944112" y="5140452"/>
                  </a:lnTo>
                  <a:lnTo>
                    <a:pt x="3944112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761" y="639318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0" y="5140452"/>
                  </a:moveTo>
                  <a:lnTo>
                    <a:pt x="3944112" y="5140452"/>
                  </a:lnTo>
                  <a:lnTo>
                    <a:pt x="3944112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6553199"/>
              <a:ext cx="9144000" cy="304800"/>
            </a:xfrm>
            <a:custGeom>
              <a:avLst/>
              <a:gdLst/>
              <a:ahLst/>
              <a:cxnLst/>
              <a:rect l="l" t="t" r="r" b="b"/>
              <a:pathLst>
                <a:path w="9144000" h="304800">
                  <a:moveTo>
                    <a:pt x="9144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144000" y="304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673853" y="2520864"/>
            <a:ext cx="3483212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وَ مَن آمَنَ بِاللّٰهِ وَ الیَومِ الاۤخِرِ وَ عَمِلَ صالِحًا فَلَهُم اَجرُهُم</a:t>
            </a:r>
            <a:r>
              <a:rPr lang="fa-IR" sz="3600" i="0" u="none" strike="noStrike">
                <a:latin typeface="IRANSans(Small)" panose="02040503050201020203" pitchFamily="18" charset="-78"/>
                <a:cs typeface="IRANSans(Small)" panose="02040503050201020203" pitchFamily="18" charset="-78"/>
              </a:rPr>
              <a:t> </a:t>
            </a:r>
            <a:r>
              <a:rPr lang="fa-IR" sz="36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عِندَ رَبِّهِم وَ لا خَوفٌ عَلَیهِم وَ لا هُم یَحزَنونَ</a:t>
            </a:r>
            <a:endParaRPr lang="fa-IR" sz="36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27092" y="838200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rgbClr val="C00000"/>
                </a:solidFill>
                <a:latin typeface="BLotusBold"/>
                <a:cs typeface="B Titr" panose="00000700000000000000" pitchFamily="2" charset="-78"/>
              </a:rPr>
              <a:t>سوره بقره ـ آیه 62</a:t>
            </a:r>
            <a:endParaRPr lang="fa-IR" sz="24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2751" y="1066800"/>
            <a:ext cx="38583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برقراری توحید و نفی شرک</a:t>
            </a:r>
          </a:p>
          <a:p>
            <a:pPr algn="ctr">
              <a:lnSpc>
                <a:spcPct val="200000"/>
              </a:lnSpc>
            </a:pPr>
            <a:r>
              <a:rPr lang="fa-IR" sz="4000" b="0" i="0" u="none" strike="noStrike" baseline="0">
                <a:latin typeface="BNazanin"/>
                <a:cs typeface="B Titr" panose="00000700000000000000" pitchFamily="2" charset="-78"/>
              </a:rPr>
              <a:t>(</a:t>
            </a:r>
            <a:r>
              <a:rPr lang="fa-IR" sz="400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معیار اول</a:t>
            </a:r>
            <a:r>
              <a:rPr lang="fa-IR" sz="4000" b="0" i="0" u="none" strike="noStrike" baseline="0">
                <a:latin typeface="BNazanin"/>
                <a:cs typeface="B Titr" panose="00000700000000000000" pitchFamily="2" charset="-78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آشنایی مردم با حقیقت معاد</a:t>
            </a:r>
          </a:p>
          <a:p>
            <a:pPr algn="ctr">
              <a:lnSpc>
                <a:spcPct val="200000"/>
              </a:lnSpc>
            </a:pPr>
            <a:r>
              <a:rPr lang="fa-IR" sz="4000" b="0" i="0" u="none" strike="noStrike" baseline="0">
                <a:latin typeface="BNazanin"/>
                <a:cs typeface="B Titr" panose="00000700000000000000" pitchFamily="2" charset="-78"/>
              </a:rPr>
              <a:t>(</a:t>
            </a:r>
            <a:r>
              <a:rPr lang="fa-IR" sz="400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معیار دوم</a:t>
            </a:r>
            <a:r>
              <a:rPr lang="fa-IR" sz="4000" b="0" i="0" u="none" strike="noStrike" baseline="0">
                <a:latin typeface="BNazanin"/>
                <a:cs typeface="B Titr" panose="00000700000000000000" pitchFamily="2" charset="-78"/>
              </a:rPr>
              <a:t>)</a:t>
            </a:r>
            <a:endParaRPr lang="fa-IR" sz="240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686562"/>
            <a:ext cx="9144000" cy="6171437"/>
            <a:chOff x="0" y="686562"/>
            <a:chExt cx="9144000" cy="6171437"/>
          </a:xfrm>
        </p:grpSpPr>
        <p:sp>
          <p:nvSpPr>
            <p:cNvPr id="4" name="object 4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3944112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3944112" y="5140452"/>
                  </a:lnTo>
                  <a:lnTo>
                    <a:pt x="3944112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0" y="5140452"/>
                  </a:moveTo>
                  <a:lnTo>
                    <a:pt x="3944112" y="5140452"/>
                  </a:lnTo>
                  <a:lnTo>
                    <a:pt x="3944112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553199"/>
              <a:ext cx="9144000" cy="304800"/>
            </a:xfrm>
            <a:custGeom>
              <a:avLst/>
              <a:gdLst/>
              <a:ahLst/>
              <a:cxnLst/>
              <a:rect l="l" t="t" r="r" b="b"/>
              <a:pathLst>
                <a:path w="9144000" h="304800">
                  <a:moveTo>
                    <a:pt x="9144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144000" y="304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38313" y="838200"/>
              <a:ext cx="23471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>
                  <a:solidFill>
                    <a:srgbClr val="C00000"/>
                  </a:solidFill>
                  <a:latin typeface="BLotusBold"/>
                  <a:cs typeface="B Titr" panose="00000700000000000000" pitchFamily="2" charset="-78"/>
                </a:rPr>
                <a:t>سوره نساء ـ آیه 59</a:t>
              </a:r>
              <a:endParaRPr lang="fa-IR" sz="2400">
                <a:solidFill>
                  <a:srgbClr val="C00000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648200" y="2590800"/>
            <a:ext cx="35052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6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یا اَیُّهَا الَّذینَ آمَنوا اَطیعُوا اللّٰهَ وَ اَطیعُوا الرَّسولَ وَ اُولِی الاَمرِ مِنکُم</a:t>
            </a:r>
            <a:endParaRPr lang="fa-IR" sz="36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1" y="646664"/>
            <a:ext cx="3505200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80000"/>
              </a:lnSpc>
            </a:pPr>
            <a:r>
              <a:rPr lang="fa-IR" sz="28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حاکمیت فرمان های</a:t>
            </a:r>
          </a:p>
          <a:p>
            <a:pPr algn="ctr">
              <a:lnSpc>
                <a:spcPct val="180000"/>
              </a:lnSpc>
            </a:pPr>
            <a:r>
              <a:rPr lang="fa-IR" sz="28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الهی و نفی طاغوت</a:t>
            </a:r>
          </a:p>
          <a:p>
            <a:pPr algn="ctr">
              <a:lnSpc>
                <a:spcPct val="180000"/>
              </a:lnSpc>
            </a:pPr>
            <a:r>
              <a:rPr lang="fa-IR" sz="40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(</a:t>
            </a:r>
            <a:r>
              <a:rPr lang="fa-IR" sz="4000" b="0" i="0" u="none" strike="noStrike" baseline="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معیار سوم</a:t>
            </a:r>
            <a:r>
              <a:rPr lang="fa-IR" sz="40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)</a:t>
            </a:r>
          </a:p>
          <a:p>
            <a:pPr algn="ctr">
              <a:lnSpc>
                <a:spcPct val="180000"/>
              </a:lnSpc>
            </a:pPr>
            <a:r>
              <a:rPr lang="fa-IR" sz="28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لازمه ایمان به خدا،</a:t>
            </a:r>
          </a:p>
          <a:p>
            <a:pPr algn="ctr">
              <a:lnSpc>
                <a:spcPct val="180000"/>
              </a:lnSpc>
            </a:pPr>
            <a:r>
              <a:rPr lang="fa-IR" sz="28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اطاعت از خدا و رسول</a:t>
            </a:r>
          </a:p>
          <a:p>
            <a:pPr algn="ctr">
              <a:lnSpc>
                <a:spcPct val="180000"/>
              </a:lnSpc>
            </a:pPr>
            <a:r>
              <a:rPr lang="fa-IR" sz="28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و اولی الامر است.</a:t>
            </a:r>
            <a:endParaRPr lang="fa-IR" sz="280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6349" y="0"/>
            <a:ext cx="9156699" cy="6864348"/>
            <a:chOff x="-6349" y="0"/>
            <a:chExt cx="9156699" cy="6864348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14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72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672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272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9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6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4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0" y="0"/>
              <a:ext cx="2819400" cy="6858000"/>
            </a:xfrm>
            <a:custGeom>
              <a:avLst/>
              <a:gdLst/>
              <a:ahLst/>
              <a:cxnLst/>
              <a:rect l="l" t="t" r="r" b="b"/>
              <a:pathLst>
                <a:path w="2819400" h="6858000">
                  <a:moveTo>
                    <a:pt x="28194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19400" y="6858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42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6349" y="210058"/>
              <a:ext cx="9156699" cy="6654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  <a:lnTo>
                    <a:pt x="0" y="0"/>
                  </a:lnTo>
                  <a:lnTo>
                    <a:pt x="0" y="624992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61332" y="0"/>
              <a:ext cx="0" cy="6250305"/>
            </a:xfrm>
            <a:custGeom>
              <a:avLst/>
              <a:gdLst/>
              <a:ahLst/>
              <a:cxnLst/>
              <a:rect l="l" t="t" r="r" b="b"/>
              <a:pathLst>
                <a:path h="6250305">
                  <a:moveTo>
                    <a:pt x="0" y="0"/>
                  </a:moveTo>
                  <a:lnTo>
                    <a:pt x="0" y="6249924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9723" y="0"/>
              <a:ext cx="3505200" cy="2292350"/>
            </a:xfrm>
            <a:custGeom>
              <a:avLst/>
              <a:gdLst/>
              <a:ahLst/>
              <a:cxnLst/>
              <a:rect l="l" t="t" r="r" b="b"/>
              <a:pathLst>
                <a:path w="3505200" h="2292350">
                  <a:moveTo>
                    <a:pt x="0" y="2292096"/>
                  </a:moveTo>
                  <a:lnTo>
                    <a:pt x="3505200" y="2292096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2292096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51247" y="6088379"/>
              <a:ext cx="3505200" cy="82550"/>
            </a:xfrm>
            <a:custGeom>
              <a:avLst/>
              <a:gdLst/>
              <a:ahLst/>
              <a:cxnLst/>
              <a:rect l="l" t="t" r="r" b="b"/>
              <a:pathLst>
                <a:path w="3505200" h="82550">
                  <a:moveTo>
                    <a:pt x="350520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05200" y="82296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3944112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3944112" y="5140452"/>
                  </a:lnTo>
                  <a:lnTo>
                    <a:pt x="3944112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0" y="5140452"/>
                  </a:moveTo>
                  <a:lnTo>
                    <a:pt x="3944112" y="5140452"/>
                  </a:lnTo>
                  <a:lnTo>
                    <a:pt x="3944112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6553199"/>
              <a:ext cx="9144000" cy="304800"/>
            </a:xfrm>
            <a:custGeom>
              <a:avLst/>
              <a:gdLst/>
              <a:ahLst/>
              <a:cxnLst/>
              <a:rect l="l" t="t" r="r" b="b"/>
              <a:pathLst>
                <a:path w="9144000" h="304800">
                  <a:moveTo>
                    <a:pt x="9144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144000" y="304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60379" y="838200"/>
              <a:ext cx="25250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>
                  <a:solidFill>
                    <a:srgbClr val="C00000"/>
                  </a:solidFill>
                  <a:latin typeface="BLotusBold"/>
                  <a:cs typeface="B Titr" panose="00000700000000000000" pitchFamily="2" charset="-78"/>
                </a:rPr>
                <a:t>سوره حدید ـ آیه 25</a:t>
              </a:r>
              <a:endParaRPr lang="fa-IR" sz="2400">
                <a:solidFill>
                  <a:srgbClr val="C0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3853" y="2362200"/>
              <a:ext cx="3468625" cy="370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4000" i="0" u="none" strike="noStrike" baseline="0">
                  <a:latin typeface="IRANSans(Small)" panose="02040503050201020203" pitchFamily="18" charset="-78"/>
                  <a:cs typeface="IRANSans(Small)" panose="02040503050201020203" pitchFamily="18" charset="-78"/>
                </a:rPr>
                <a:t>لَقَد اَرسَلنا رُسُلَنا بِالبَیِّناتِ وَ اَنزَلنا مَعَهُمُ الکِتابَ وَ المیزانَ لِیَقومَ النّاسُ بِالقِسطِ</a:t>
              </a:r>
              <a:endParaRPr lang="fa-IR" sz="4000">
                <a:latin typeface="IRANSans(Small)" panose="02040503050201020203" pitchFamily="18" charset="-78"/>
                <a:cs typeface="IRANSans(Small)" panose="02040503050201020203" pitchFamily="18" charset="-78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99111" y="990600"/>
            <a:ext cx="37175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برپایی جامعه عدالت</a:t>
            </a:r>
            <a:r>
              <a:rPr lang="fa-IR" sz="2800" b="0" i="0" u="none" strike="noStrike">
                <a:latin typeface="BNazanin"/>
                <a:cs typeface="B Titr" panose="00000700000000000000" pitchFamily="2" charset="-78"/>
              </a:rPr>
              <a:t>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محور (</a:t>
            </a:r>
            <a:r>
              <a:rPr lang="fa-IR" sz="400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معیار چهارم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از دلایل تشکیل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حکومت اسلامی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لازمه تحقق</a:t>
            </a:r>
            <a:r>
              <a:rPr lang="fa-IR" sz="2800" b="0" i="0" u="none" strike="noStrike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 </a:t>
            </a:r>
            <a:r>
              <a:rPr lang="fa-IR" sz="2800" b="0" i="0" u="none" strike="noStrike" baseline="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عدالت 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تشکیل</a:t>
            </a:r>
            <a:r>
              <a:rPr lang="fa-IR" sz="2800" b="0" i="0" u="none" strike="noStrike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 </a:t>
            </a:r>
            <a:r>
              <a:rPr lang="fa-IR" sz="2800" b="0" i="0" u="none" strike="noStrike" baseline="0">
                <a:solidFill>
                  <a:srgbClr val="002060"/>
                </a:solidFill>
                <a:latin typeface="BNazanin"/>
                <a:cs typeface="B Titr" panose="00000700000000000000" pitchFamily="2" charset="-78"/>
              </a:rPr>
              <a:t>حکومت است</a:t>
            </a:r>
            <a:endParaRPr lang="fa-IR" sz="280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6349" y="0"/>
            <a:ext cx="9156699" cy="6864348"/>
            <a:chOff x="-6349" y="0"/>
            <a:chExt cx="9156699" cy="6864348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14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72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672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272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9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6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4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0" y="0"/>
              <a:ext cx="2819400" cy="6858000"/>
            </a:xfrm>
            <a:custGeom>
              <a:avLst/>
              <a:gdLst/>
              <a:ahLst/>
              <a:cxnLst/>
              <a:rect l="l" t="t" r="r" b="b"/>
              <a:pathLst>
                <a:path w="2819400" h="6858000">
                  <a:moveTo>
                    <a:pt x="28194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19400" y="6858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42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6349" y="210058"/>
              <a:ext cx="9156699" cy="6654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  <a:lnTo>
                    <a:pt x="0" y="0"/>
                  </a:lnTo>
                  <a:lnTo>
                    <a:pt x="0" y="624992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61332" y="0"/>
              <a:ext cx="0" cy="6250305"/>
            </a:xfrm>
            <a:custGeom>
              <a:avLst/>
              <a:gdLst/>
              <a:ahLst/>
              <a:cxnLst/>
              <a:rect l="l" t="t" r="r" b="b"/>
              <a:pathLst>
                <a:path h="6250305">
                  <a:moveTo>
                    <a:pt x="0" y="0"/>
                  </a:moveTo>
                  <a:lnTo>
                    <a:pt x="0" y="6249924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9723" y="0"/>
              <a:ext cx="3505200" cy="2292350"/>
            </a:xfrm>
            <a:custGeom>
              <a:avLst/>
              <a:gdLst/>
              <a:ahLst/>
              <a:cxnLst/>
              <a:rect l="l" t="t" r="r" b="b"/>
              <a:pathLst>
                <a:path w="3505200" h="2292350">
                  <a:moveTo>
                    <a:pt x="0" y="2292096"/>
                  </a:moveTo>
                  <a:lnTo>
                    <a:pt x="3505200" y="2292096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2292096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51247" y="6088379"/>
              <a:ext cx="3505200" cy="82550"/>
            </a:xfrm>
            <a:custGeom>
              <a:avLst/>
              <a:gdLst/>
              <a:ahLst/>
              <a:cxnLst/>
              <a:rect l="l" t="t" r="r" b="b"/>
              <a:pathLst>
                <a:path w="3505200" h="82550">
                  <a:moveTo>
                    <a:pt x="350520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05200" y="82296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3944112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3944112" y="5140452"/>
                  </a:lnTo>
                  <a:lnTo>
                    <a:pt x="3944112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0" y="5140452"/>
                  </a:moveTo>
                  <a:lnTo>
                    <a:pt x="3944112" y="5140452"/>
                  </a:lnTo>
                  <a:lnTo>
                    <a:pt x="3944112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6553199"/>
              <a:ext cx="9144000" cy="304800"/>
            </a:xfrm>
            <a:custGeom>
              <a:avLst/>
              <a:gdLst/>
              <a:ahLst/>
              <a:cxnLst/>
              <a:rect l="l" t="t" r="r" b="b"/>
              <a:pathLst>
                <a:path w="9144000" h="304800">
                  <a:moveTo>
                    <a:pt x="9144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144000" y="304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10447" y="838200"/>
              <a:ext cx="22749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>
                  <a:solidFill>
                    <a:srgbClr val="C00000"/>
                  </a:solidFill>
                  <a:latin typeface="BLotusBold"/>
                  <a:cs typeface="B Titr" panose="00000700000000000000" pitchFamily="2" charset="-78"/>
                </a:rPr>
                <a:t>سوره روم ـ آیه 21</a:t>
              </a:r>
              <a:endParaRPr lang="fa-IR" sz="2400">
                <a:solidFill>
                  <a:srgbClr val="C0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8200" y="2125682"/>
              <a:ext cx="3511549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a-IR" sz="3600">
                  <a:latin typeface="IRANSans(Small)" panose="02040503050201020203" pitchFamily="18" charset="-78"/>
                  <a:cs typeface="IRANSans(Small)" panose="02040503050201020203" pitchFamily="18" charset="-78"/>
                </a:rPr>
                <a:t>وَ مِن آیاتِه اَ</a:t>
              </a:r>
              <a:r>
                <a:rPr lang="fa-IR" sz="3600" i="0" u="none" strike="noStrike" baseline="0">
                  <a:latin typeface="IRANSans(Small)" panose="02040503050201020203" pitchFamily="18" charset="-78"/>
                  <a:cs typeface="IRANSans(Small)" panose="02040503050201020203" pitchFamily="18" charset="-78"/>
                </a:rPr>
                <a:t>ن خَلَقَ لَکُم مِن اَنفُسِکُم اَزواجًا لِتَسکُنوا اِلَیها وَ جَعَلَ بَینَکُم مَوَدَّةً وَ رَحمَةً، </a:t>
              </a:r>
              <a:r>
                <a:rPr lang="fa-IR" sz="3600">
                  <a:latin typeface="IRANSans(Small)" panose="02040503050201020203" pitchFamily="18" charset="-78"/>
                  <a:cs typeface="IRANSans(Small)" panose="02040503050201020203" pitchFamily="18" charset="-78"/>
                </a:rPr>
                <a:t>اِنَّ فی ذٰلِکَ لَآیاتٍ لِقَومٍ یَتَفَکَّرونَ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9111" y="838200"/>
            <a:ext cx="36918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احیای منزلت زن و</a:t>
            </a:r>
            <a:r>
              <a:rPr lang="fa-IR" sz="3200" b="0" i="0" u="none" strike="noStrike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 </a:t>
            </a:r>
            <a:r>
              <a:rPr lang="fa-IR" sz="32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جایگاه خانواده در</a:t>
            </a:r>
            <a:r>
              <a:rPr lang="fa-IR" sz="3200" b="0" i="0" u="none" strike="noStrike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 </a:t>
            </a:r>
            <a:r>
              <a:rPr lang="fa-IR" sz="32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اسلام (</a:t>
            </a:r>
            <a:r>
              <a:rPr lang="fa-IR" sz="400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معیارپنجم</a:t>
            </a:r>
            <a:r>
              <a:rPr lang="fa-IR" sz="32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fa-IR" sz="32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فلسفه ازدواج:</a:t>
            </a:r>
          </a:p>
          <a:p>
            <a:pPr algn="ctr">
              <a:lnSpc>
                <a:spcPct val="150000"/>
              </a:lnSpc>
            </a:pPr>
            <a:r>
              <a:rPr lang="fa-IR" sz="3200" b="0" i="0" u="none" strike="noStrike" baseline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رسیدن به آرامش در</a:t>
            </a:r>
          </a:p>
          <a:p>
            <a:pPr algn="ctr">
              <a:lnSpc>
                <a:spcPct val="150000"/>
              </a:lnSpc>
            </a:pPr>
            <a:r>
              <a:rPr lang="fa-IR" sz="3200" b="0" i="0" u="none" strike="noStrike" baseline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پرتو دوستی و مهربانی</a:t>
            </a:r>
            <a:endParaRPr lang="fa-IR" sz="32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6349" y="0"/>
            <a:ext cx="9156699" cy="6864348"/>
            <a:chOff x="-6349" y="0"/>
            <a:chExt cx="9156699" cy="6864348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14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72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672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272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9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6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4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0" y="0"/>
              <a:ext cx="2819400" cy="6858000"/>
            </a:xfrm>
            <a:custGeom>
              <a:avLst/>
              <a:gdLst/>
              <a:ahLst/>
              <a:cxnLst/>
              <a:rect l="l" t="t" r="r" b="b"/>
              <a:pathLst>
                <a:path w="2819400" h="6858000">
                  <a:moveTo>
                    <a:pt x="28194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19400" y="6858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42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6349" y="210058"/>
              <a:ext cx="9156699" cy="6654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  <a:lnTo>
                    <a:pt x="0" y="0"/>
                  </a:lnTo>
                  <a:lnTo>
                    <a:pt x="0" y="624992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61332" y="0"/>
              <a:ext cx="0" cy="6250305"/>
            </a:xfrm>
            <a:custGeom>
              <a:avLst/>
              <a:gdLst/>
              <a:ahLst/>
              <a:cxnLst/>
              <a:rect l="l" t="t" r="r" b="b"/>
              <a:pathLst>
                <a:path h="6250305">
                  <a:moveTo>
                    <a:pt x="0" y="0"/>
                  </a:moveTo>
                  <a:lnTo>
                    <a:pt x="0" y="6249924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9723" y="0"/>
              <a:ext cx="3505200" cy="2292350"/>
            </a:xfrm>
            <a:custGeom>
              <a:avLst/>
              <a:gdLst/>
              <a:ahLst/>
              <a:cxnLst/>
              <a:rect l="l" t="t" r="r" b="b"/>
              <a:pathLst>
                <a:path w="3505200" h="2292350">
                  <a:moveTo>
                    <a:pt x="0" y="2292096"/>
                  </a:moveTo>
                  <a:lnTo>
                    <a:pt x="3505200" y="2292096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2292096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51247" y="6088379"/>
              <a:ext cx="3505200" cy="82550"/>
            </a:xfrm>
            <a:custGeom>
              <a:avLst/>
              <a:gdLst/>
              <a:ahLst/>
              <a:cxnLst/>
              <a:rect l="l" t="t" r="r" b="b"/>
              <a:pathLst>
                <a:path w="3505200" h="82550">
                  <a:moveTo>
                    <a:pt x="350520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05200" y="82296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5561" y="686562"/>
              <a:ext cx="4020820" cy="5140960"/>
            </a:xfrm>
            <a:custGeom>
              <a:avLst/>
              <a:gdLst/>
              <a:ahLst/>
              <a:cxnLst/>
              <a:rect l="l" t="t" r="r" b="b"/>
              <a:pathLst>
                <a:path w="4020820" h="5140960">
                  <a:moveTo>
                    <a:pt x="4020312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4020312" y="5140452"/>
                  </a:lnTo>
                  <a:lnTo>
                    <a:pt x="4020312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5561" y="686562"/>
              <a:ext cx="4020820" cy="5140960"/>
            </a:xfrm>
            <a:custGeom>
              <a:avLst/>
              <a:gdLst/>
              <a:ahLst/>
              <a:cxnLst/>
              <a:rect l="l" t="t" r="r" b="b"/>
              <a:pathLst>
                <a:path w="4020820" h="5140960">
                  <a:moveTo>
                    <a:pt x="0" y="5140452"/>
                  </a:moveTo>
                  <a:lnTo>
                    <a:pt x="4020312" y="5140452"/>
                  </a:lnTo>
                  <a:lnTo>
                    <a:pt x="4020312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6553199"/>
              <a:ext cx="9144000" cy="304800"/>
            </a:xfrm>
            <a:custGeom>
              <a:avLst/>
              <a:gdLst/>
              <a:ahLst/>
              <a:cxnLst/>
              <a:rect l="l" t="t" r="r" b="b"/>
              <a:pathLst>
                <a:path w="9144000" h="304800">
                  <a:moveTo>
                    <a:pt x="9144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144000" y="304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320066" y="838200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rgbClr val="C00000"/>
                </a:solidFill>
                <a:latin typeface="BLotusBold"/>
                <a:cs typeface="B Titr" panose="00000700000000000000" pitchFamily="2" charset="-78"/>
              </a:rPr>
              <a:t>سوره فتح ـ آیه 29</a:t>
            </a:r>
            <a:endParaRPr lang="fa-IR" sz="24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1517" y="2667000"/>
            <a:ext cx="342150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>
                <a:latin typeface="IRANSans(Small)" panose="02040503050201020203" pitchFamily="18" charset="-78"/>
                <a:cs typeface="IRANSans(Small)" panose="02040503050201020203" pitchFamily="18" charset="-78"/>
              </a:rPr>
              <a:t>مُحَمَّدٌ رَسولُ اللّٰهِ وَ الَّذینَ مَعَه</a:t>
            </a:r>
            <a:r>
              <a:rPr lang="fa-IR" sz="3600">
                <a:latin typeface="IRANSans(Small)" panose="02040503050201020203" pitchFamily="18" charset="-78"/>
                <a:cs typeface="IRANSans(Small)" panose="02040503050201020203" pitchFamily="18" charset="-78"/>
              </a:rPr>
              <a:t>و</a:t>
            </a:r>
            <a:r>
              <a:rPr lang="fa-IR" sz="4000">
                <a:latin typeface="IRANSans(Small)" panose="02040503050201020203" pitchFamily="18" charset="-78"/>
                <a:cs typeface="IRANSans(Small)" panose="02040503050201020203" pitchFamily="18" charset="-78"/>
              </a:rPr>
              <a:t> اَشِدّاءُ عَلَی الكُفّارِ رُحَماءُ بَینَهُم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7200" y="762000"/>
            <a:ext cx="37322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تصحیح نگرش مردم در</a:t>
            </a:r>
            <a:r>
              <a:rPr lang="fa-IR" sz="2800" b="1" i="0" u="none" strike="noStrike">
                <a:latin typeface="BTitrBold"/>
                <a:cs typeface="B Titr" panose="00000700000000000000" pitchFamily="2" charset="-78"/>
              </a:rPr>
              <a:t> </a:t>
            </a:r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مبارزه و تحول در</a:t>
            </a:r>
          </a:p>
          <a:p>
            <a:pPr algn="ctr">
              <a:lnSpc>
                <a:spcPct val="200000"/>
              </a:lnSpc>
            </a:pPr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روابط ملت ها</a:t>
            </a:r>
          </a:p>
          <a:p>
            <a:pPr algn="ctr">
              <a:lnSpc>
                <a:spcPct val="20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(</a:t>
            </a:r>
            <a:r>
              <a:rPr lang="fa-IR" sz="400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معیار ششم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fa-IR" sz="3600" b="0" i="0" u="none" strike="noStrike" baseline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تقابل جبهه حق و باطل</a:t>
            </a:r>
            <a:endParaRPr lang="fa-IR" sz="36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2286761"/>
            <a:ext cx="9144000" cy="4571238"/>
            <a:chOff x="0" y="2286761"/>
            <a:chExt cx="9144000" cy="4571238"/>
          </a:xfrm>
        </p:grpSpPr>
        <p:sp>
          <p:nvSpPr>
            <p:cNvPr id="5" name="object 5"/>
            <p:cNvSpPr/>
            <p:nvPr/>
          </p:nvSpPr>
          <p:spPr>
            <a:xfrm>
              <a:off x="7695438" y="2286761"/>
              <a:ext cx="1905" cy="762000"/>
            </a:xfrm>
            <a:custGeom>
              <a:avLst/>
              <a:gdLst/>
              <a:ahLst/>
              <a:cxnLst/>
              <a:rect l="l" t="t" r="r" b="b"/>
              <a:pathLst>
                <a:path w="1904" h="762000">
                  <a:moveTo>
                    <a:pt x="0" y="0"/>
                  </a:moveTo>
                  <a:lnTo>
                    <a:pt x="1777" y="76161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5961" y="2286761"/>
              <a:ext cx="379730" cy="635"/>
            </a:xfrm>
            <a:custGeom>
              <a:avLst/>
              <a:gdLst/>
              <a:ahLst/>
              <a:cxnLst/>
              <a:rect l="l" t="t" r="r" b="b"/>
              <a:pathLst>
                <a:path w="379729" h="635">
                  <a:moveTo>
                    <a:pt x="0" y="0"/>
                  </a:moveTo>
                  <a:lnTo>
                    <a:pt x="379222" y="38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5961" y="3048761"/>
              <a:ext cx="381000" cy="1270"/>
            </a:xfrm>
            <a:custGeom>
              <a:avLst/>
              <a:gdLst/>
              <a:ahLst/>
              <a:cxnLst/>
              <a:rect l="l" t="t" r="r" b="b"/>
              <a:pathLst>
                <a:path w="381000" h="1269">
                  <a:moveTo>
                    <a:pt x="0" y="0"/>
                  </a:moveTo>
                  <a:lnTo>
                    <a:pt x="381000" y="76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553199"/>
              <a:ext cx="9144000" cy="304800"/>
            </a:xfrm>
            <a:custGeom>
              <a:avLst/>
              <a:gdLst/>
              <a:ahLst/>
              <a:cxnLst/>
              <a:rect l="l" t="t" r="r" b="b"/>
              <a:pathLst>
                <a:path w="9144000" h="304800">
                  <a:moveTo>
                    <a:pt x="9144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144000" y="304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724400" y="76200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b="1" i="0" u="none" strike="noStrike" baseline="0">
                <a:latin typeface="BTitrBold"/>
                <a:cs typeface="B Titr" panose="00000700000000000000" pitchFamily="2" charset="-78"/>
              </a:rPr>
              <a:t>تلاش و جهاد در جهت معیارها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1290559"/>
            <a:ext cx="499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i="0" u="none" strike="noStrike" baseline="0">
                <a:latin typeface="BTitrBold"/>
                <a:cs typeface="B Titr" panose="00000700000000000000" pitchFamily="2" charset="-78"/>
              </a:rPr>
              <a:t>گذر از عصر جاهلیت به عصر اسلام</a:t>
            </a:r>
            <a:endParaRPr lang="fa-IR" sz="3200"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4256" y="2092715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0" i="0" u="none" strike="noStrike" baseline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نیازمند</a:t>
            </a:r>
            <a:endParaRPr lang="fa-IR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999" y="1854862"/>
            <a:ext cx="6895679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تغییر در نگرش انسان ها ( </a:t>
            </a:r>
            <a:r>
              <a:rPr lang="fa-IR" sz="2400" b="1" i="0" u="none" strike="noStrike" baseline="0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چرا زیستن؟ </a:t>
            </a: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)</a:t>
            </a:r>
          </a:p>
          <a:p>
            <a:pPr>
              <a:lnSpc>
                <a:spcPct val="19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تغییر در شیوه زندگی فردی و اجتماعی انسان ( </a:t>
            </a:r>
            <a:r>
              <a:rPr lang="fa-IR" sz="2400" b="1" i="0" u="none" strike="noStrike" baseline="0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چگونه زیستن؟</a:t>
            </a: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)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4037621"/>
            <a:ext cx="74320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پیامبر(ص) رسالت بزرگ خود را از </a:t>
            </a:r>
            <a:r>
              <a:rPr lang="fa-IR" sz="24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شهر مکه </a:t>
            </a:r>
            <a:r>
              <a:rPr lang="fa-IR" sz="24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آغاز نمودند 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پیامبر اکرم (ص) با کمک یاران صمیمی خود در </a:t>
            </a:r>
            <a:r>
              <a:rPr lang="fa-IR" sz="24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مدینه </a:t>
            </a:r>
            <a:r>
              <a:rPr lang="fa-IR" sz="24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، پایه</a:t>
            </a:r>
            <a:r>
              <a:rPr lang="fa-IR" sz="2400" b="1" i="0" u="none" strike="noStrike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 </a:t>
            </a:r>
            <a:r>
              <a:rPr lang="fa-IR" sz="24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های تمدن اسلامی را بنا نهادند</a:t>
            </a:r>
            <a:r>
              <a:rPr lang="fa-IR" sz="2400" b="0" i="0" u="none" strike="noStrike" baseline="0">
                <a:solidFill>
                  <a:srgbClr val="000000"/>
                </a:solidFill>
                <a:latin typeface="BNazanin"/>
                <a:cs typeface="B Titr" panose="00000700000000000000" pitchFamily="2" charset="-78"/>
              </a:rPr>
              <a:t>.</a:t>
            </a:r>
            <a:endParaRPr lang="fa-IR" sz="240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6349" y="0"/>
            <a:ext cx="9156699" cy="6864348"/>
            <a:chOff x="-6349" y="0"/>
            <a:chExt cx="9156699" cy="6864348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14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72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672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272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9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6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4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0" y="0"/>
              <a:ext cx="2819400" cy="6858000"/>
            </a:xfrm>
            <a:custGeom>
              <a:avLst/>
              <a:gdLst/>
              <a:ahLst/>
              <a:cxnLst/>
              <a:rect l="l" t="t" r="r" b="b"/>
              <a:pathLst>
                <a:path w="2819400" h="6858000">
                  <a:moveTo>
                    <a:pt x="28194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19400" y="6858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42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6349" y="210058"/>
              <a:ext cx="9156699" cy="6654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  <a:lnTo>
                    <a:pt x="0" y="0"/>
                  </a:lnTo>
                  <a:lnTo>
                    <a:pt x="0" y="624992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61332" y="0"/>
              <a:ext cx="0" cy="6250305"/>
            </a:xfrm>
            <a:custGeom>
              <a:avLst/>
              <a:gdLst/>
              <a:ahLst/>
              <a:cxnLst/>
              <a:rect l="l" t="t" r="r" b="b"/>
              <a:pathLst>
                <a:path h="6250305">
                  <a:moveTo>
                    <a:pt x="0" y="0"/>
                  </a:moveTo>
                  <a:lnTo>
                    <a:pt x="0" y="6249924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9723" y="0"/>
              <a:ext cx="3505200" cy="2292350"/>
            </a:xfrm>
            <a:custGeom>
              <a:avLst/>
              <a:gdLst/>
              <a:ahLst/>
              <a:cxnLst/>
              <a:rect l="l" t="t" r="r" b="b"/>
              <a:pathLst>
                <a:path w="3505200" h="2292350">
                  <a:moveTo>
                    <a:pt x="0" y="2292096"/>
                  </a:moveTo>
                  <a:lnTo>
                    <a:pt x="3505200" y="2292096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2292096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51247" y="6088379"/>
              <a:ext cx="3505200" cy="82550"/>
            </a:xfrm>
            <a:custGeom>
              <a:avLst/>
              <a:gdLst/>
              <a:ahLst/>
              <a:cxnLst/>
              <a:rect l="l" t="t" r="r" b="b"/>
              <a:pathLst>
                <a:path w="3505200" h="82550">
                  <a:moveTo>
                    <a:pt x="350520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05200" y="82296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3944112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3944112" y="5140452"/>
                  </a:lnTo>
                  <a:lnTo>
                    <a:pt x="3944112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0" y="5140452"/>
                  </a:moveTo>
                  <a:lnTo>
                    <a:pt x="3944112" y="5140452"/>
                  </a:lnTo>
                  <a:lnTo>
                    <a:pt x="3944112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6553199"/>
              <a:ext cx="9144000" cy="304800"/>
            </a:xfrm>
            <a:custGeom>
              <a:avLst/>
              <a:gdLst/>
              <a:ahLst/>
              <a:cxnLst/>
              <a:rect l="l" t="t" r="r" b="b"/>
              <a:pathLst>
                <a:path w="9144000" h="304800">
                  <a:moveTo>
                    <a:pt x="9144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144000" y="304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3736" y="838200"/>
              <a:ext cx="24416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>
                  <a:solidFill>
                    <a:srgbClr val="C00000"/>
                  </a:solidFill>
                  <a:latin typeface="BLotusBold"/>
                  <a:cs typeface="B Titr" panose="00000700000000000000" pitchFamily="2" charset="-78"/>
                </a:rPr>
                <a:t>سوره بقره ـ آیه 201</a:t>
              </a:r>
              <a:endParaRPr lang="fa-IR" sz="2400">
                <a:solidFill>
                  <a:srgbClr val="C0000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73852" y="2286000"/>
              <a:ext cx="3441211" cy="370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4000" i="0" u="none" strike="noStrike" baseline="0">
                  <a:latin typeface="IRANSans(Small)" panose="02040503050201020203" pitchFamily="18" charset="-78"/>
                  <a:cs typeface="IRANSans(Small)" panose="02040503050201020203" pitchFamily="18" charset="-78"/>
                </a:rPr>
                <a:t>وَ مِنهُم مَن یَقولُ رَبَّنا آتِنا فِی الدُّنیا حَسَنَةً وَ فِی الآخِرَةِ حَسَنَةً وَ قِنا عَذابَ النّارِ</a:t>
              </a:r>
              <a:endParaRPr lang="fa-IR" sz="4000">
                <a:latin typeface="IRANSans(Small)" panose="02040503050201020203" pitchFamily="18" charset="-78"/>
                <a:cs typeface="IRANSans(Small)" panose="02040503050201020203" pitchFamily="18" charset="-78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45590" y="838200"/>
            <a:ext cx="36710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بهره مندی متعادل</a:t>
            </a:r>
            <a:r>
              <a:rPr lang="fa-IR" sz="2800" b="0" i="0" u="none" strike="noStrike">
                <a:latin typeface="BNazanin"/>
                <a:cs typeface="B Titr" panose="00000700000000000000" pitchFamily="2" charset="-78"/>
              </a:rPr>
              <a:t>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از 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نعمت های دنیوی و</a:t>
            </a:r>
            <a:r>
              <a:rPr lang="fa-IR" sz="2800" b="0" i="0" u="none" strike="noStrike">
                <a:latin typeface="BNazanin"/>
                <a:cs typeface="B Titr" panose="00000700000000000000" pitchFamily="2" charset="-78"/>
              </a:rPr>
              <a:t>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اخروی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(</a:t>
            </a:r>
            <a:r>
              <a:rPr lang="fa-IR" sz="400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معیار هفتم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لزوم استفاده از</a:t>
            </a:r>
            <a:r>
              <a:rPr lang="fa-IR" sz="2800" b="0" i="0" u="none" strike="noStrike">
                <a:latin typeface="BNazanin"/>
                <a:cs typeface="B Titr" panose="00000700000000000000" pitchFamily="2" charset="-78"/>
              </a:rPr>
              <a:t>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نعمت ها و زیبایی ها</a:t>
            </a:r>
            <a:r>
              <a:rPr lang="fa-IR" sz="2800" b="0" i="0" u="none" strike="noStrike">
                <a:latin typeface="BNazanin"/>
                <a:cs typeface="B Titr" panose="00000700000000000000" pitchFamily="2" charset="-78"/>
              </a:rPr>
              <a:t>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دنیا در کنار 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بهره</a:t>
            </a:r>
            <a:r>
              <a:rPr lang="fa-IR" sz="2800" b="0" i="0" u="none" strike="noStrike">
                <a:latin typeface="BNazanin"/>
                <a:cs typeface="B Titr" panose="00000700000000000000" pitchFamily="2" charset="-78"/>
              </a:rPr>
              <a:t>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مندی از 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نعمت های اخروی </a:t>
            </a:r>
            <a:endParaRPr lang="fa-IR" sz="280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6349" y="0"/>
            <a:ext cx="9156699" cy="6864348"/>
            <a:chOff x="-6349" y="0"/>
            <a:chExt cx="9156699" cy="6864348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14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72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672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272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9400" y="0"/>
              <a:ext cx="1600200" cy="6858000"/>
            </a:xfrm>
            <a:custGeom>
              <a:avLst/>
              <a:gdLst/>
              <a:ahLst/>
              <a:cxnLst/>
              <a:rect l="l" t="t" r="r" b="b"/>
              <a:pathLst>
                <a:path w="1600200" h="6858000">
                  <a:moveTo>
                    <a:pt x="1600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00200" y="68580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6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4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0" y="0"/>
              <a:ext cx="2819400" cy="6858000"/>
            </a:xfrm>
            <a:custGeom>
              <a:avLst/>
              <a:gdLst/>
              <a:ahLst/>
              <a:cxnLst/>
              <a:rect l="l" t="t" r="r" b="b"/>
              <a:pathLst>
                <a:path w="2819400" h="6858000">
                  <a:moveTo>
                    <a:pt x="28194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19400" y="6858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4200" y="0"/>
              <a:ext cx="762000" cy="6858000"/>
            </a:xfrm>
            <a:custGeom>
              <a:avLst/>
              <a:gdLst/>
              <a:ahLst/>
              <a:cxnLst/>
              <a:rect l="l" t="t" r="r" b="b"/>
              <a:pathLst>
                <a:path w="762000" h="6858000">
                  <a:moveTo>
                    <a:pt x="76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6349" y="210058"/>
              <a:ext cx="9156699" cy="6654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  <a:lnTo>
                    <a:pt x="0" y="0"/>
                  </a:lnTo>
                  <a:lnTo>
                    <a:pt x="0" y="624992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61332" y="0"/>
              <a:ext cx="0" cy="6250305"/>
            </a:xfrm>
            <a:custGeom>
              <a:avLst/>
              <a:gdLst/>
              <a:ahLst/>
              <a:cxnLst/>
              <a:rect l="l" t="t" r="r" b="b"/>
              <a:pathLst>
                <a:path h="6250305">
                  <a:moveTo>
                    <a:pt x="0" y="0"/>
                  </a:moveTo>
                  <a:lnTo>
                    <a:pt x="0" y="6249924"/>
                  </a:lnTo>
                </a:path>
              </a:pathLst>
            </a:custGeom>
            <a:ln w="1524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9723" y="0"/>
              <a:ext cx="3505200" cy="2292350"/>
            </a:xfrm>
            <a:custGeom>
              <a:avLst/>
              <a:gdLst/>
              <a:ahLst/>
              <a:cxnLst/>
              <a:rect l="l" t="t" r="r" b="b"/>
              <a:pathLst>
                <a:path w="3505200" h="2292350">
                  <a:moveTo>
                    <a:pt x="0" y="2292096"/>
                  </a:moveTo>
                  <a:lnTo>
                    <a:pt x="3505200" y="2292096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2292096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51247" y="6088379"/>
              <a:ext cx="3505200" cy="82550"/>
            </a:xfrm>
            <a:custGeom>
              <a:avLst/>
              <a:gdLst/>
              <a:ahLst/>
              <a:cxnLst/>
              <a:rect l="l" t="t" r="r" b="b"/>
              <a:pathLst>
                <a:path w="3505200" h="82550">
                  <a:moveTo>
                    <a:pt x="350520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05200" y="82296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3944112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3944112" y="5140452"/>
                  </a:lnTo>
                  <a:lnTo>
                    <a:pt x="3944112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761" y="686562"/>
              <a:ext cx="3944620" cy="5140960"/>
            </a:xfrm>
            <a:custGeom>
              <a:avLst/>
              <a:gdLst/>
              <a:ahLst/>
              <a:cxnLst/>
              <a:rect l="l" t="t" r="r" b="b"/>
              <a:pathLst>
                <a:path w="3944620" h="5140960">
                  <a:moveTo>
                    <a:pt x="0" y="5140452"/>
                  </a:moveTo>
                  <a:lnTo>
                    <a:pt x="3944112" y="5140452"/>
                  </a:lnTo>
                  <a:lnTo>
                    <a:pt x="3944112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6553199"/>
              <a:ext cx="9144000" cy="304800"/>
            </a:xfrm>
            <a:custGeom>
              <a:avLst/>
              <a:gdLst/>
              <a:ahLst/>
              <a:cxnLst/>
              <a:rect l="l" t="t" r="r" b="b"/>
              <a:pathLst>
                <a:path w="9144000" h="304800">
                  <a:moveTo>
                    <a:pt x="9144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144000" y="304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Rectangle 36"/>
          <p:cNvSpPr/>
          <p:nvPr/>
        </p:nvSpPr>
        <p:spPr>
          <a:xfrm>
            <a:off x="5478763" y="838200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rgbClr val="C00000"/>
                </a:solidFill>
                <a:latin typeface="BLotusBold"/>
                <a:cs typeface="B Titr" panose="00000700000000000000" pitchFamily="2" charset="-78"/>
              </a:rPr>
              <a:t>سوره زمر ـ آیه 9</a:t>
            </a:r>
            <a:endParaRPr lang="fa-IR" sz="24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7382" y="2209800"/>
            <a:ext cx="346226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قُل هَل یَستَوِى الَّذینَ یَعلَمونَ وَ الَّذینَ </a:t>
            </a:r>
          </a:p>
          <a:p>
            <a:pPr algn="ctr">
              <a:lnSpc>
                <a:spcPct val="150000"/>
              </a:lnSpc>
            </a:pPr>
            <a:r>
              <a:rPr lang="fa-IR" sz="40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لا یَعلَمونَ اِنَّما یَتَذَكَّرُ</a:t>
            </a:r>
            <a:r>
              <a:rPr lang="fa-IR" sz="4000" i="0" u="none" strike="noStrike">
                <a:latin typeface="IRANSans(Small)" panose="02040503050201020203" pitchFamily="18" charset="-78"/>
                <a:cs typeface="IRANSans(Small)" panose="02040503050201020203" pitchFamily="18" charset="-78"/>
              </a:rPr>
              <a:t> </a:t>
            </a:r>
            <a:r>
              <a:rPr lang="fa-IR" sz="40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اُولُوا الاَ لبابِ</a:t>
            </a:r>
            <a:endParaRPr lang="fa-IR" sz="40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9111" y="533400"/>
            <a:ext cx="37510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200" b="1" i="0" u="none" strike="noStrike" baseline="0">
                <a:latin typeface="BTitrBold"/>
                <a:cs typeface="B Titr" panose="00000700000000000000" pitchFamily="2" charset="-78"/>
              </a:rPr>
              <a:t>اهمیت اسلام به</a:t>
            </a:r>
          </a:p>
          <a:p>
            <a:pPr algn="ctr">
              <a:lnSpc>
                <a:spcPct val="200000"/>
              </a:lnSpc>
            </a:pPr>
            <a:r>
              <a:rPr lang="fa-IR" sz="3200" b="1" i="0" u="none" strike="noStrike" baseline="0">
                <a:latin typeface="BTitrBold"/>
                <a:cs typeface="B Titr" panose="00000700000000000000" pitchFamily="2" charset="-78"/>
              </a:rPr>
              <a:t>تعقل ، تفکر و خردورزی</a:t>
            </a:r>
          </a:p>
          <a:p>
            <a:pPr algn="ctr">
              <a:lnSpc>
                <a:spcPct val="200000"/>
              </a:lnSpc>
            </a:pPr>
            <a:r>
              <a:rPr lang="fa-IR" sz="3200" b="0" i="0" u="none" strike="noStrike" baseline="0">
                <a:latin typeface="BNazanin"/>
                <a:cs typeface="B Titr" panose="00000700000000000000" pitchFamily="2" charset="-78"/>
              </a:rPr>
              <a:t>(</a:t>
            </a:r>
            <a:r>
              <a:rPr lang="fa-IR" sz="4000">
                <a:solidFill>
                  <a:srgbClr val="3333FF"/>
                </a:solidFill>
                <a:latin typeface="BNazanin"/>
                <a:cs typeface="B Titr" panose="00000700000000000000" pitchFamily="2" charset="-78"/>
              </a:rPr>
              <a:t>معیار هشتم</a:t>
            </a:r>
            <a:r>
              <a:rPr lang="fa-IR" sz="3200" b="0" i="0" u="none" strike="noStrike" baseline="0">
                <a:latin typeface="BNazanin"/>
                <a:cs typeface="B Titr" panose="00000700000000000000" pitchFamily="2" charset="-78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fa-IR" sz="3200" b="0" i="0" u="none" strike="noStrike" baseline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جایگاه علم و عالم</a:t>
            </a:r>
          </a:p>
          <a:p>
            <a:pPr algn="ctr">
              <a:lnSpc>
                <a:spcPct val="200000"/>
              </a:lnSpc>
            </a:pPr>
            <a:r>
              <a:rPr lang="fa-IR" sz="3200" b="0" i="0" u="none" strike="noStrike" baseline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در اسلام</a:t>
            </a:r>
            <a:endParaRPr lang="fa-IR" sz="320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09966" y="1372361"/>
            <a:ext cx="4445" cy="3023870"/>
          </a:xfrm>
          <a:custGeom>
            <a:avLst/>
            <a:gdLst/>
            <a:ahLst/>
            <a:cxnLst/>
            <a:rect l="l" t="t" r="r" b="b"/>
            <a:pathLst>
              <a:path w="4445" h="3023870">
                <a:moveTo>
                  <a:pt x="4444" y="0"/>
                </a:moveTo>
                <a:lnTo>
                  <a:pt x="0" y="3023362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8361" y="1997201"/>
            <a:ext cx="641985" cy="1270"/>
          </a:xfrm>
          <a:custGeom>
            <a:avLst/>
            <a:gdLst/>
            <a:ahLst/>
            <a:cxnLst/>
            <a:rect l="l" t="t" r="r" b="b"/>
            <a:pathLst>
              <a:path w="641984" h="1269">
                <a:moveTo>
                  <a:pt x="0" y="0"/>
                </a:moveTo>
                <a:lnTo>
                  <a:pt x="641604" y="1015"/>
                </a:lnTo>
              </a:path>
            </a:pathLst>
          </a:custGeom>
          <a:ln w="380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8361" y="4392929"/>
            <a:ext cx="645160" cy="2540"/>
          </a:xfrm>
          <a:custGeom>
            <a:avLst/>
            <a:gdLst/>
            <a:ahLst/>
            <a:cxnLst/>
            <a:rect l="l" t="t" r="r" b="b"/>
            <a:pathLst>
              <a:path w="645159" h="2539">
                <a:moveTo>
                  <a:pt x="0" y="0"/>
                </a:moveTo>
                <a:lnTo>
                  <a:pt x="644652" y="2159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8361" y="3521202"/>
            <a:ext cx="646430" cy="1905"/>
          </a:xfrm>
          <a:custGeom>
            <a:avLst/>
            <a:gdLst/>
            <a:ahLst/>
            <a:cxnLst/>
            <a:rect l="l" t="t" r="r" b="b"/>
            <a:pathLst>
              <a:path w="646429" h="1904">
                <a:moveTo>
                  <a:pt x="0" y="0"/>
                </a:moveTo>
                <a:lnTo>
                  <a:pt x="646049" y="165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0590" y="57226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1761" y="121081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3354" y="2132838"/>
            <a:ext cx="4445" cy="527685"/>
          </a:xfrm>
          <a:custGeom>
            <a:avLst/>
            <a:gdLst/>
            <a:ahLst/>
            <a:cxnLst/>
            <a:rect l="l" t="t" r="r" b="b"/>
            <a:pathLst>
              <a:path w="4445" h="527685">
                <a:moveTo>
                  <a:pt x="4318" y="0"/>
                </a:moveTo>
                <a:lnTo>
                  <a:pt x="0" y="527558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2002" y="2666238"/>
            <a:ext cx="915669" cy="1905"/>
          </a:xfrm>
          <a:custGeom>
            <a:avLst/>
            <a:gdLst/>
            <a:ahLst/>
            <a:cxnLst/>
            <a:rect l="l" t="t" r="r" b="b"/>
            <a:pathLst>
              <a:path w="915670" h="1905">
                <a:moveTo>
                  <a:pt x="0" y="0"/>
                </a:moveTo>
                <a:lnTo>
                  <a:pt x="915162" y="1904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5232" y="899951"/>
            <a:ext cx="4052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1ـ برقراری توحید و نفی شرک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74714" y="1828800"/>
            <a:ext cx="4089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0" i="0" u="none" strike="noStrike" baseline="0">
                <a:latin typeface="BNazanin"/>
                <a:cs typeface="B Titr" panose="00000700000000000000" pitchFamily="2" charset="-78"/>
              </a:rPr>
              <a:t>دعوت مردم به یکتاپرستی توسط پیامبر (ص)</a:t>
            </a:r>
            <a:endParaRPr lang="fa-IR" sz="2000">
              <a:cs typeface="B Titr" panose="000007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84016" y="2350521"/>
            <a:ext cx="3231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600" b="0" i="0" u="none" strike="noStrike" baseline="0">
                <a:solidFill>
                  <a:srgbClr val="C00000"/>
                </a:solidFill>
                <a:latin typeface="IRANSans(Small)" panose="02040503050201020203" pitchFamily="18" charset="-78"/>
                <a:cs typeface="IRANSans(Small)" panose="02040503050201020203" pitchFamily="18" charset="-78"/>
              </a:rPr>
              <a:t>قولوا لا اله الا الله تفلحوا</a:t>
            </a:r>
            <a:endParaRPr lang="fa-IR" sz="3600">
              <a:solidFill>
                <a:srgbClr val="C00000"/>
              </a:solidFill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76321" y="3259592"/>
            <a:ext cx="539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محور رسالت </a:t>
            </a:r>
            <a:r>
              <a:rPr lang="fa-IR" sz="28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پیامبر(ص) = </a:t>
            </a:r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مبارزه با شرک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4494" y="4131319"/>
            <a:ext cx="1806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NazaninBold"/>
                <a:cs typeface="B Titr" panose="00000700000000000000" pitchFamily="2" charset="-78"/>
              </a:rPr>
              <a:t>تطبیق با آیه: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5006726"/>
            <a:ext cx="8073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وَ مَن آمَنَ بِاللّٰهِ وَ الیَومِ الاۤخِرِ وَ عَمِلَ صالِحًا فَلَهُم اَجرُهُم</a:t>
            </a:r>
          </a:p>
          <a:p>
            <a:pPr algn="ctr"/>
            <a:r>
              <a:rPr lang="fa-IR" sz="36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عِندَ رَبِّهِم وَ لا خَوفٌ عَلَیهِم وَ لا هُم یَحزَنونَ</a:t>
            </a:r>
            <a:endParaRPr lang="fa-IR" sz="36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572262"/>
            <a:ext cx="9144000" cy="6285737"/>
            <a:chOff x="0" y="572262"/>
            <a:chExt cx="9144000" cy="6285737"/>
          </a:xfrm>
        </p:grpSpPr>
        <p:sp>
          <p:nvSpPr>
            <p:cNvPr id="4" name="object 4"/>
            <p:cNvSpPr/>
            <p:nvPr/>
          </p:nvSpPr>
          <p:spPr>
            <a:xfrm>
              <a:off x="8306561" y="1849373"/>
              <a:ext cx="4445" cy="2059305"/>
            </a:xfrm>
            <a:custGeom>
              <a:avLst/>
              <a:gdLst/>
              <a:ahLst/>
              <a:cxnLst/>
              <a:rect l="l" t="t" r="r" b="b"/>
              <a:pathLst>
                <a:path w="4445" h="2059304">
                  <a:moveTo>
                    <a:pt x="4445" y="0"/>
                  </a:moveTo>
                  <a:lnTo>
                    <a:pt x="0" y="2059051"/>
                  </a:lnTo>
                </a:path>
              </a:pathLst>
            </a:custGeom>
            <a:ln w="380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69530" y="2186177"/>
              <a:ext cx="641985" cy="1270"/>
            </a:xfrm>
            <a:custGeom>
              <a:avLst/>
              <a:gdLst/>
              <a:ahLst/>
              <a:cxnLst/>
              <a:rect l="l" t="t" r="r" b="b"/>
              <a:pathLst>
                <a:path w="641984" h="1269">
                  <a:moveTo>
                    <a:pt x="0" y="0"/>
                  </a:moveTo>
                  <a:lnTo>
                    <a:pt x="641858" y="1016"/>
                  </a:lnTo>
                </a:path>
              </a:pathLst>
            </a:custGeom>
            <a:ln w="380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761" y="3906773"/>
              <a:ext cx="742950" cy="1270"/>
            </a:xfrm>
            <a:custGeom>
              <a:avLst/>
              <a:gdLst/>
              <a:ahLst/>
              <a:cxnLst/>
              <a:rect l="l" t="t" r="r" b="b"/>
              <a:pathLst>
                <a:path w="742950" h="1270">
                  <a:moveTo>
                    <a:pt x="0" y="1015"/>
                  </a:moveTo>
                  <a:lnTo>
                    <a:pt x="742569" y="0"/>
                  </a:lnTo>
                </a:path>
              </a:pathLst>
            </a:custGeom>
            <a:ln w="380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64957" y="3074670"/>
              <a:ext cx="646430" cy="1905"/>
            </a:xfrm>
            <a:custGeom>
              <a:avLst/>
              <a:gdLst/>
              <a:ahLst/>
              <a:cxnLst/>
              <a:rect l="l" t="t" r="r" b="b"/>
              <a:pathLst>
                <a:path w="646429" h="1905">
                  <a:moveTo>
                    <a:pt x="0" y="0"/>
                  </a:moveTo>
                  <a:lnTo>
                    <a:pt x="646302" y="1650"/>
                  </a:lnTo>
                </a:path>
              </a:pathLst>
            </a:custGeom>
            <a:ln w="380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30590" y="572262"/>
              <a:ext cx="5080" cy="5829300"/>
            </a:xfrm>
            <a:custGeom>
              <a:avLst/>
              <a:gdLst/>
              <a:ahLst/>
              <a:cxnLst/>
              <a:rect l="l" t="t" r="r" b="b"/>
              <a:pathLst>
                <a:path w="5079" h="5829300">
                  <a:moveTo>
                    <a:pt x="4699" y="0"/>
                  </a:moveTo>
                  <a:lnTo>
                    <a:pt x="0" y="5829300"/>
                  </a:lnTo>
                </a:path>
              </a:pathLst>
            </a:custGeom>
            <a:ln w="28955">
              <a:solidFill>
                <a:srgbClr val="00FFFF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1761" y="1210817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0" y="0"/>
                  </a:moveTo>
                  <a:lnTo>
                    <a:pt x="533400" y="0"/>
                  </a:lnTo>
                </a:path>
              </a:pathLst>
            </a:custGeom>
            <a:ln w="28956">
              <a:solidFill>
                <a:srgbClr val="00FFFF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553199"/>
              <a:ext cx="9144000" cy="304800"/>
            </a:xfrm>
            <a:custGeom>
              <a:avLst/>
              <a:gdLst/>
              <a:ahLst/>
              <a:cxnLst/>
              <a:rect l="l" t="t" r="r" b="b"/>
              <a:pathLst>
                <a:path w="9144000" h="304800">
                  <a:moveTo>
                    <a:pt x="9144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144000" y="304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9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0655" y="899951"/>
            <a:ext cx="4147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2ـ آشنایی مردم با حقیقت معاد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1600200"/>
            <a:ext cx="69775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8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فراتر بردن افق نگاه انسان ها را از محدوده زندگی دنیا</a:t>
            </a:r>
          </a:p>
          <a:p>
            <a:pPr>
              <a:lnSpc>
                <a:spcPct val="200000"/>
              </a:lnSpc>
            </a:pPr>
            <a:r>
              <a:rPr lang="fa-IR" sz="28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آشنایی مردم با بعد دیگر زندگی ( </a:t>
            </a:r>
            <a:r>
              <a:rPr lang="fa-IR" sz="2800" b="1" i="0" u="none" strike="noStrike" baseline="0">
                <a:solidFill>
                  <a:srgbClr val="C00000"/>
                </a:solidFill>
                <a:latin typeface="BNazaninBold"/>
                <a:cs typeface="B Titr" panose="00000700000000000000" pitchFamily="2" charset="-78"/>
              </a:rPr>
              <a:t>زندگی اخروی </a:t>
            </a:r>
            <a:r>
              <a:rPr lang="fa-IR" sz="28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تطبیق </a:t>
            </a:r>
            <a:r>
              <a:rPr lang="fa-IR" sz="28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با آیه: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4724400"/>
            <a:ext cx="8073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وَ مَن آمَنَ بِاللّٰهِ وَ الیَومِ الاۤخِرِ وَ عَمِلَ صالِحًا فَلَهُم اَجرُهُم</a:t>
            </a:r>
          </a:p>
          <a:p>
            <a:pPr algn="ctr"/>
            <a:r>
              <a:rPr lang="fa-IR" sz="36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عِندَ رَبِّهِم وَ لا خَوفٌ عَلَیهِم وَ لا هُم یَحزَنونَ</a:t>
            </a:r>
            <a:endParaRPr lang="fa-IR" sz="36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36814" y="1282446"/>
            <a:ext cx="4445" cy="2451735"/>
          </a:xfrm>
          <a:custGeom>
            <a:avLst/>
            <a:gdLst/>
            <a:ahLst/>
            <a:cxnLst/>
            <a:rect l="l" t="t" r="r" b="b"/>
            <a:pathLst>
              <a:path w="4445" h="2451735">
                <a:moveTo>
                  <a:pt x="4190" y="0"/>
                </a:moveTo>
                <a:lnTo>
                  <a:pt x="0" y="245148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9593" y="1773173"/>
            <a:ext cx="618490" cy="1270"/>
          </a:xfrm>
          <a:custGeom>
            <a:avLst/>
            <a:gdLst/>
            <a:ahLst/>
            <a:cxnLst/>
            <a:rect l="l" t="t" r="r" b="b"/>
            <a:pathLst>
              <a:path w="618490" h="1269">
                <a:moveTo>
                  <a:pt x="0" y="0"/>
                </a:moveTo>
                <a:lnTo>
                  <a:pt x="618489" y="1015"/>
                </a:lnTo>
              </a:path>
            </a:pathLst>
          </a:custGeom>
          <a:ln w="380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56169" y="3124961"/>
            <a:ext cx="621665" cy="2540"/>
          </a:xfrm>
          <a:custGeom>
            <a:avLst/>
            <a:gdLst/>
            <a:ahLst/>
            <a:cxnLst/>
            <a:rect l="l" t="t" r="r" b="b"/>
            <a:pathLst>
              <a:path w="621665" h="2539">
                <a:moveTo>
                  <a:pt x="0" y="0"/>
                </a:moveTo>
                <a:lnTo>
                  <a:pt x="621410" y="2159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54645" y="2513838"/>
            <a:ext cx="622935" cy="1905"/>
          </a:xfrm>
          <a:custGeom>
            <a:avLst/>
            <a:gdLst/>
            <a:ahLst/>
            <a:cxnLst/>
            <a:rect l="l" t="t" r="r" b="b"/>
            <a:pathLst>
              <a:path w="622934" h="1905">
                <a:moveTo>
                  <a:pt x="0" y="0"/>
                </a:moveTo>
                <a:lnTo>
                  <a:pt x="622807" y="165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05266" y="55702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6438" y="119557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761" y="3733038"/>
            <a:ext cx="417195" cy="12700"/>
          </a:xfrm>
          <a:custGeom>
            <a:avLst/>
            <a:gdLst/>
            <a:ahLst/>
            <a:cxnLst/>
            <a:rect l="l" t="t" r="r" b="b"/>
            <a:pathLst>
              <a:path w="417195" h="12700">
                <a:moveTo>
                  <a:pt x="-19050" y="6286"/>
                </a:moveTo>
                <a:lnTo>
                  <a:pt x="435736" y="6286"/>
                </a:lnTo>
              </a:path>
            </a:pathLst>
          </a:custGeom>
          <a:ln w="5067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9099" y="899951"/>
            <a:ext cx="5618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3ـ حاکمیت فرمان های الهی و نفی طاغوت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5486" y="1295400"/>
            <a:ext cx="6495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0" i="0" u="none" strike="noStrike" baseline="0">
                <a:latin typeface="BNazanin"/>
                <a:cs typeface="B Titr" panose="00000700000000000000" pitchFamily="2" charset="-78"/>
              </a:rPr>
              <a:t>حاکمیت ولایت الهی به جای حکومت طاغوت و ستمگران</a:t>
            </a:r>
          </a:p>
          <a:p>
            <a:pPr>
              <a:lnSpc>
                <a:spcPct val="200000"/>
              </a:lnSpc>
            </a:pPr>
            <a:r>
              <a:rPr lang="fa-IR" sz="2400" b="0" i="0" u="none" strike="noStrike" baseline="0">
                <a:latin typeface="BNazanin"/>
                <a:cs typeface="B Titr" panose="00000700000000000000" pitchFamily="2" charset="-78"/>
              </a:rPr>
              <a:t>تشکیل نظام اجتماعی بر پایه قوانین و دستورات اله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7109" y="2741690"/>
            <a:ext cx="6495914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fa-IR" sz="2400" b="0" i="0" u="none" strike="noStrike" baseline="0">
                <a:latin typeface="BNazanin"/>
                <a:cs typeface="B Titr" panose="00000700000000000000" pitchFamily="2" charset="-78"/>
              </a:rPr>
              <a:t>از دلایل تشکیل حکومت اسلامی و مسولیت های پیامبر</a:t>
            </a:r>
          </a:p>
          <a:p>
            <a:pPr>
              <a:lnSpc>
                <a:spcPct val="170000"/>
              </a:lnSpc>
            </a:pPr>
            <a:r>
              <a:rPr lang="fa-IR" sz="2400" b="0" i="0" u="none" strike="noStrike" baseline="0">
                <a:latin typeface="BNazanin"/>
                <a:cs typeface="B Titr" panose="00000700000000000000" pitchFamily="2" charset="-78"/>
              </a:rPr>
              <a:t>تطبیق با آیه: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5092" y="4139625"/>
            <a:ext cx="7486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یا اَیُّهَا الَّذینَ آمَنوا اَطیعُوا اللّٰهَ وَ اَطیعُوا الرَّسولَ وَ اُولِی الاَمرِ مِنکُم</a:t>
            </a:r>
            <a:endParaRPr lang="fa-IR" sz="32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5092" y="4724400"/>
            <a:ext cx="7486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عملکرد خودسرانه حاکمان </a:t>
            </a:r>
            <a:r>
              <a:rPr lang="fa-IR" sz="2800" b="1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بنی امیه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و </a:t>
            </a:r>
            <a:r>
              <a:rPr lang="fa-IR" sz="2800" b="1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بنی عباس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از مصادیق</a:t>
            </a:r>
          </a:p>
          <a:p>
            <a:pPr algn="ctr">
              <a:lnSpc>
                <a:spcPct val="150000"/>
              </a:lnSpc>
            </a:pP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خروج دایره </a:t>
            </a:r>
            <a:r>
              <a:rPr lang="fa-IR" sz="2800" b="0" i="0" u="none" strike="noStrike" baseline="0">
                <a:solidFill>
                  <a:srgbClr val="C00000"/>
                </a:solidFill>
                <a:latin typeface="BNazanin"/>
                <a:cs typeface="B Titr" panose="00000700000000000000" pitchFamily="2" charset="-78"/>
              </a:rPr>
              <a:t>ولایت الهی </a:t>
            </a:r>
            <a:r>
              <a:rPr lang="fa-IR" sz="2800" b="0" i="0" u="none" strike="noStrike" baseline="0">
                <a:latin typeface="BNazanin"/>
                <a:cs typeface="B Titr" panose="00000700000000000000" pitchFamily="2" charset="-78"/>
              </a:rPr>
              <a:t>است</a:t>
            </a:r>
            <a:endParaRPr lang="fa-IR" sz="280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983473" y="1568958"/>
            <a:ext cx="13970" cy="2622550"/>
          </a:xfrm>
          <a:custGeom>
            <a:avLst/>
            <a:gdLst/>
            <a:ahLst/>
            <a:cxnLst/>
            <a:rect l="l" t="t" r="r" b="b"/>
            <a:pathLst>
              <a:path w="13970" h="2622550">
                <a:moveTo>
                  <a:pt x="0" y="0"/>
                </a:moveTo>
                <a:lnTo>
                  <a:pt x="13716" y="2622296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1033" y="1739645"/>
            <a:ext cx="469265" cy="1905"/>
          </a:xfrm>
          <a:custGeom>
            <a:avLst/>
            <a:gdLst/>
            <a:ahLst/>
            <a:cxnLst/>
            <a:rect l="l" t="t" r="r" b="b"/>
            <a:pathLst>
              <a:path w="469265" h="1905">
                <a:moveTo>
                  <a:pt x="0" y="0"/>
                </a:moveTo>
                <a:lnTo>
                  <a:pt x="469011" y="1524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0590" y="57226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761" y="121081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81138" y="4191761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369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69154" y="899951"/>
            <a:ext cx="4948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4ـ برپایی جامعه ای عدالت محور (1)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1120" y="1478035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ویژگی جامعه عدالت محور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3881" y="2030282"/>
            <a:ext cx="5931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مظلوم به آسانی حق خود را بگیرد.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امکان رشد و تعالی برای همه فراهم باشد.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ثروت های زمین در انحصار گروهی محدود نباشد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944" y="3936245"/>
            <a:ext cx="1806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تطبیق با آیه</a:t>
            </a:r>
            <a:r>
              <a:rPr lang="fa-IR" sz="2800" b="1" i="0" u="none" strike="noStrike" baseline="0">
                <a:solidFill>
                  <a:srgbClr val="000000"/>
                </a:solidFill>
                <a:latin typeface="BNazaninBold"/>
                <a:cs typeface="B Titr" panose="00000700000000000000" pitchFamily="2" charset="-78"/>
              </a:rPr>
              <a:t>: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8768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لَقَد اَرسَلنا رُسُلَنا بِالبَیِّناتِ وَ اَنزَلنا مَعَهُمُ الکِتابَ وَ المیزانَ لِیَقومَ النّاسُ بِالقِسطِ</a:t>
            </a:r>
            <a:endParaRPr lang="fa-IR" sz="2800">
              <a:latin typeface="IRANSans(Small)" panose="02040503050201020203" pitchFamily="18" charset="-78"/>
              <a:cs typeface="IRANSans(Small)" panose="02040503050201020203" pitchFamily="18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983473" y="1568958"/>
            <a:ext cx="13970" cy="2622550"/>
          </a:xfrm>
          <a:custGeom>
            <a:avLst/>
            <a:gdLst/>
            <a:ahLst/>
            <a:cxnLst/>
            <a:rect l="l" t="t" r="r" b="b"/>
            <a:pathLst>
              <a:path w="13970" h="2622550">
                <a:moveTo>
                  <a:pt x="0" y="0"/>
                </a:moveTo>
                <a:lnTo>
                  <a:pt x="13716" y="2622296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11033" y="1739645"/>
            <a:ext cx="469265" cy="1905"/>
          </a:xfrm>
          <a:custGeom>
            <a:avLst/>
            <a:gdLst/>
            <a:ahLst/>
            <a:cxnLst/>
            <a:rect l="l" t="t" r="r" b="b"/>
            <a:pathLst>
              <a:path w="469265" h="1905">
                <a:moveTo>
                  <a:pt x="0" y="0"/>
                </a:moveTo>
                <a:lnTo>
                  <a:pt x="469011" y="1524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0590" y="57226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761" y="121081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1138" y="4191761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369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5461" y="4486910"/>
            <a:ext cx="9525" cy="847090"/>
          </a:xfrm>
          <a:custGeom>
            <a:avLst/>
            <a:gdLst/>
            <a:ahLst/>
            <a:cxnLst/>
            <a:rect l="l" t="t" r="r" b="b"/>
            <a:pathLst>
              <a:path w="9525" h="847089">
                <a:moveTo>
                  <a:pt x="0" y="0"/>
                </a:moveTo>
                <a:lnTo>
                  <a:pt x="9271" y="846836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5421" y="4770373"/>
            <a:ext cx="317500" cy="635"/>
          </a:xfrm>
          <a:custGeom>
            <a:avLst/>
            <a:gdLst/>
            <a:ahLst/>
            <a:cxnLst/>
            <a:rect l="l" t="t" r="r" b="b"/>
            <a:pathLst>
              <a:path w="317500" h="635">
                <a:moveTo>
                  <a:pt x="-19050" y="254"/>
                </a:moveTo>
                <a:lnTo>
                  <a:pt x="336042" y="254"/>
                </a:lnTo>
              </a:path>
            </a:pathLst>
          </a:custGeom>
          <a:ln w="3860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46569" y="5329681"/>
            <a:ext cx="317500" cy="635"/>
          </a:xfrm>
          <a:custGeom>
            <a:avLst/>
            <a:gdLst/>
            <a:ahLst/>
            <a:cxnLst/>
            <a:rect l="l" t="t" r="r" b="b"/>
            <a:pathLst>
              <a:path w="317500" h="635">
                <a:moveTo>
                  <a:pt x="-19050" y="253"/>
                </a:moveTo>
                <a:lnTo>
                  <a:pt x="336041" y="253"/>
                </a:lnTo>
              </a:path>
            </a:pathLst>
          </a:custGeom>
          <a:ln w="38607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69154" y="899951"/>
            <a:ext cx="4948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4ـ برپایی جامعه ای عدالت محور (2)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7501" y="1478035"/>
            <a:ext cx="2712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اقدامات پیامبر (ص)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7940" y="3922562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نتایج رفتار پیامبر</a:t>
            </a:r>
            <a:r>
              <a:rPr lang="fa-IR" sz="2800" b="1" i="0" u="none" strike="noStrike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 و بیانات قرآن کریم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4419600"/>
            <a:ext cx="6096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تقبیح فاصله طبقاتی و فقر و بی توجهی به محرومان</a:t>
            </a:r>
          </a:p>
          <a:p>
            <a:pPr>
              <a:lnSpc>
                <a:spcPct val="150000"/>
              </a:lnSpc>
            </a:pPr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ارزشمندی مساوات و قسط در جامعه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1828800"/>
            <a:ext cx="72993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800" b="1" i="0" u="none" strike="noStrike" baseline="0">
                <a:latin typeface="BNazaninBold"/>
                <a:cs typeface="B Titr" panose="00000700000000000000" pitchFamily="2" charset="-78"/>
              </a:rPr>
              <a:t>تلاش برای رفع تبعیص های طبقاتی حاکم بر نظام جاهلی</a:t>
            </a:r>
          </a:p>
          <a:p>
            <a:pPr>
              <a:lnSpc>
                <a:spcPct val="200000"/>
              </a:lnSpc>
            </a:pPr>
            <a:r>
              <a:rPr lang="fa-IR" sz="2800" b="1" i="0" u="none" strike="noStrike" baseline="0">
                <a:latin typeface="BNazaninBold"/>
                <a:cs typeface="B Titr" panose="00000700000000000000" pitchFamily="2" charset="-78"/>
              </a:rPr>
              <a:t>تلاش برای برقراری فرهنگ برابری و مساوات در جامعه</a:t>
            </a:r>
            <a:endParaRPr lang="fa-IR" sz="280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64245" y="1533905"/>
            <a:ext cx="17145" cy="3343910"/>
          </a:xfrm>
          <a:custGeom>
            <a:avLst/>
            <a:gdLst/>
            <a:ahLst/>
            <a:cxnLst/>
            <a:rect l="l" t="t" r="r" b="b"/>
            <a:pathLst>
              <a:path w="17145" h="3343910">
                <a:moveTo>
                  <a:pt x="0" y="0"/>
                </a:moveTo>
                <a:lnTo>
                  <a:pt x="16890" y="3343402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4185" y="2015489"/>
            <a:ext cx="469265" cy="1905"/>
          </a:xfrm>
          <a:custGeom>
            <a:avLst/>
            <a:gdLst/>
            <a:ahLst/>
            <a:cxnLst/>
            <a:rect l="l" t="t" r="r" b="b"/>
            <a:pathLst>
              <a:path w="469265" h="1905">
                <a:moveTo>
                  <a:pt x="0" y="0"/>
                </a:moveTo>
                <a:lnTo>
                  <a:pt x="469011" y="1524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0590" y="57226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761" y="121081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1138" y="3400805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369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7338" y="4877561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369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85798" y="899951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4ـ برپایی جامعه ای عدالت محور (3)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08881" y="1753879"/>
            <a:ext cx="4325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اوصاف نمازگزاران در قرآن</a:t>
            </a:r>
            <a:r>
              <a:rPr lang="fa-IR" sz="2800" b="1" i="0" u="none" strike="noStrike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 کریم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42794" y="3139195"/>
            <a:ext cx="5192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تکذیب کنندگان دین از منظر قرآن کریم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1528" y="4612005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برترین جهاد در کلام پیامبر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2477314"/>
            <a:ext cx="6191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b="1" i="0" u="none" strike="noStrike" baseline="0">
                <a:latin typeface="BTitrBold"/>
                <a:cs typeface="B Titr" panose="00000700000000000000" pitchFamily="2" charset="-78"/>
              </a:rPr>
              <a:t>قرار دادن حق معین در اموال خود برای محرومان و فقرا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8209" y="3856997"/>
            <a:ext cx="5652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latin typeface="BTitrBold"/>
                <a:cs typeface="B Titr" panose="00000700000000000000" pitchFamily="2" charset="-78"/>
              </a:rPr>
              <a:t>راندن یتیمان از خود و عدم تشویق</a:t>
            </a:r>
            <a:r>
              <a:rPr lang="fa-IR" sz="2400" b="1" i="0" u="none" strike="noStrike">
                <a:latin typeface="BTitrBold"/>
                <a:cs typeface="B Titr" panose="00000700000000000000" pitchFamily="2" charset="-78"/>
              </a:rPr>
              <a:t> به اطعام مساکین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56771" y="5337799"/>
            <a:ext cx="3643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latin typeface="BTitrBold"/>
                <a:cs typeface="B Titr" panose="00000700000000000000" pitchFamily="2" charset="-78"/>
              </a:rPr>
              <a:t>بیان سخن حق نزد سلطان ستمگر</a:t>
            </a:r>
            <a:endParaRPr lang="fa-IR" sz="240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38693" y="1296161"/>
            <a:ext cx="2540" cy="3429000"/>
          </a:xfrm>
          <a:custGeom>
            <a:avLst/>
            <a:gdLst/>
            <a:ahLst/>
            <a:cxnLst/>
            <a:rect l="l" t="t" r="r" b="b"/>
            <a:pathLst>
              <a:path w="2540" h="3429000">
                <a:moveTo>
                  <a:pt x="2539" y="0"/>
                </a:moveTo>
                <a:lnTo>
                  <a:pt x="0" y="342900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6838" y="1663445"/>
            <a:ext cx="371475" cy="1270"/>
          </a:xfrm>
          <a:custGeom>
            <a:avLst/>
            <a:gdLst/>
            <a:ahLst/>
            <a:cxnLst/>
            <a:rect l="l" t="t" r="r" b="b"/>
            <a:pathLst>
              <a:path w="371475" h="1269">
                <a:moveTo>
                  <a:pt x="0" y="0"/>
                </a:moveTo>
                <a:lnTo>
                  <a:pt x="371347" y="888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6838" y="4037838"/>
            <a:ext cx="373380" cy="1905"/>
          </a:xfrm>
          <a:custGeom>
            <a:avLst/>
            <a:gdLst/>
            <a:ahLst/>
            <a:cxnLst/>
            <a:rect l="l" t="t" r="r" b="b"/>
            <a:pathLst>
              <a:path w="373379" h="1904">
                <a:moveTo>
                  <a:pt x="0" y="0"/>
                </a:moveTo>
                <a:lnTo>
                  <a:pt x="373125" y="165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0590" y="572262"/>
            <a:ext cx="5080" cy="5829300"/>
          </a:xfrm>
          <a:custGeom>
            <a:avLst/>
            <a:gdLst/>
            <a:ahLst/>
            <a:cxnLst/>
            <a:rect l="l" t="t" r="r" b="b"/>
            <a:pathLst>
              <a:path w="5079" h="5829300">
                <a:moveTo>
                  <a:pt x="4699" y="0"/>
                </a:moveTo>
                <a:lnTo>
                  <a:pt x="0" y="5829300"/>
                </a:lnTo>
              </a:path>
            </a:pathLst>
          </a:custGeom>
          <a:ln w="28955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1761" y="121081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A9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04938" y="4725161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>
                <a:moveTo>
                  <a:pt x="0" y="0"/>
                </a:moveTo>
                <a:lnTo>
                  <a:pt x="335406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73546" y="1994154"/>
            <a:ext cx="0" cy="786130"/>
          </a:xfrm>
          <a:custGeom>
            <a:avLst/>
            <a:gdLst/>
            <a:ahLst/>
            <a:cxnLst/>
            <a:rect l="l" t="t" r="r" b="b"/>
            <a:pathLst>
              <a:path h="786130">
                <a:moveTo>
                  <a:pt x="0" y="0"/>
                </a:moveTo>
                <a:lnTo>
                  <a:pt x="0" y="786003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9809" y="2247138"/>
            <a:ext cx="205740" cy="635"/>
          </a:xfrm>
          <a:custGeom>
            <a:avLst/>
            <a:gdLst/>
            <a:ahLst/>
            <a:cxnLst/>
            <a:rect l="l" t="t" r="r" b="b"/>
            <a:pathLst>
              <a:path w="205739" h="635">
                <a:moveTo>
                  <a:pt x="-14478" y="126"/>
                </a:moveTo>
                <a:lnTo>
                  <a:pt x="219963" y="126"/>
                </a:lnTo>
              </a:path>
            </a:pathLst>
          </a:custGeom>
          <a:ln w="29209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9809" y="2780538"/>
            <a:ext cx="173355" cy="635"/>
          </a:xfrm>
          <a:custGeom>
            <a:avLst/>
            <a:gdLst/>
            <a:ahLst/>
            <a:cxnLst/>
            <a:rect l="l" t="t" r="r" b="b"/>
            <a:pathLst>
              <a:path w="173354" h="635">
                <a:moveTo>
                  <a:pt x="-14477" y="317"/>
                </a:moveTo>
                <a:lnTo>
                  <a:pt x="187325" y="317"/>
                </a:lnTo>
              </a:path>
            </a:pathLst>
          </a:custGeom>
          <a:ln w="29590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961" y="3755009"/>
            <a:ext cx="685800" cy="111760"/>
          </a:xfrm>
          <a:custGeom>
            <a:avLst/>
            <a:gdLst/>
            <a:ahLst/>
            <a:cxnLst/>
            <a:rect l="l" t="t" r="r" b="b"/>
            <a:pathLst>
              <a:path w="685800" h="111760">
                <a:moveTo>
                  <a:pt x="95503" y="0"/>
                </a:moveTo>
                <a:lnTo>
                  <a:pt x="90804" y="2794"/>
                </a:lnTo>
                <a:lnTo>
                  <a:pt x="0" y="55753"/>
                </a:lnTo>
                <a:lnTo>
                  <a:pt x="90804" y="108712"/>
                </a:lnTo>
                <a:lnTo>
                  <a:pt x="95503" y="111506"/>
                </a:lnTo>
                <a:lnTo>
                  <a:pt x="101600" y="109982"/>
                </a:lnTo>
                <a:lnTo>
                  <a:pt x="104393" y="105156"/>
                </a:lnTo>
                <a:lnTo>
                  <a:pt x="107187" y="100457"/>
                </a:lnTo>
                <a:lnTo>
                  <a:pt x="105537" y="94361"/>
                </a:lnTo>
                <a:lnTo>
                  <a:pt x="100837" y="91694"/>
                </a:lnTo>
                <a:lnTo>
                  <a:pt x="56206" y="65659"/>
                </a:lnTo>
                <a:lnTo>
                  <a:pt x="19558" y="65659"/>
                </a:lnTo>
                <a:lnTo>
                  <a:pt x="19558" y="45847"/>
                </a:lnTo>
                <a:lnTo>
                  <a:pt x="56206" y="45847"/>
                </a:lnTo>
                <a:lnTo>
                  <a:pt x="100837" y="19812"/>
                </a:lnTo>
                <a:lnTo>
                  <a:pt x="105537" y="17145"/>
                </a:lnTo>
                <a:lnTo>
                  <a:pt x="107187" y="11049"/>
                </a:lnTo>
                <a:lnTo>
                  <a:pt x="104393" y="6350"/>
                </a:lnTo>
                <a:lnTo>
                  <a:pt x="101600" y="1524"/>
                </a:lnTo>
                <a:lnTo>
                  <a:pt x="95503" y="0"/>
                </a:lnTo>
                <a:close/>
              </a:path>
              <a:path w="685800" h="111760">
                <a:moveTo>
                  <a:pt x="56206" y="45847"/>
                </a:moveTo>
                <a:lnTo>
                  <a:pt x="19558" y="45847"/>
                </a:lnTo>
                <a:lnTo>
                  <a:pt x="19558" y="65659"/>
                </a:lnTo>
                <a:lnTo>
                  <a:pt x="56206" y="65659"/>
                </a:lnTo>
                <a:lnTo>
                  <a:pt x="53811" y="64262"/>
                </a:lnTo>
                <a:lnTo>
                  <a:pt x="24637" y="64262"/>
                </a:lnTo>
                <a:lnTo>
                  <a:pt x="24637" y="47244"/>
                </a:lnTo>
                <a:lnTo>
                  <a:pt x="53811" y="47244"/>
                </a:lnTo>
                <a:lnTo>
                  <a:pt x="56206" y="45847"/>
                </a:lnTo>
                <a:close/>
              </a:path>
              <a:path w="685800" h="111760">
                <a:moveTo>
                  <a:pt x="685800" y="45847"/>
                </a:moveTo>
                <a:lnTo>
                  <a:pt x="56206" y="45847"/>
                </a:lnTo>
                <a:lnTo>
                  <a:pt x="39224" y="55753"/>
                </a:lnTo>
                <a:lnTo>
                  <a:pt x="56206" y="65659"/>
                </a:lnTo>
                <a:lnTo>
                  <a:pt x="685800" y="65659"/>
                </a:lnTo>
                <a:lnTo>
                  <a:pt x="685800" y="45847"/>
                </a:lnTo>
                <a:close/>
              </a:path>
              <a:path w="685800" h="111760">
                <a:moveTo>
                  <a:pt x="24637" y="47244"/>
                </a:moveTo>
                <a:lnTo>
                  <a:pt x="24637" y="64262"/>
                </a:lnTo>
                <a:lnTo>
                  <a:pt x="39224" y="55753"/>
                </a:lnTo>
                <a:lnTo>
                  <a:pt x="24637" y="47244"/>
                </a:lnTo>
                <a:close/>
              </a:path>
              <a:path w="685800" h="111760">
                <a:moveTo>
                  <a:pt x="39224" y="55753"/>
                </a:moveTo>
                <a:lnTo>
                  <a:pt x="24637" y="64262"/>
                </a:lnTo>
                <a:lnTo>
                  <a:pt x="53811" y="64262"/>
                </a:lnTo>
                <a:lnTo>
                  <a:pt x="39224" y="55753"/>
                </a:lnTo>
                <a:close/>
              </a:path>
              <a:path w="685800" h="111760">
                <a:moveTo>
                  <a:pt x="53811" y="47244"/>
                </a:moveTo>
                <a:lnTo>
                  <a:pt x="24637" y="47244"/>
                </a:lnTo>
                <a:lnTo>
                  <a:pt x="39224" y="55753"/>
                </a:lnTo>
                <a:lnTo>
                  <a:pt x="53811" y="47244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3561" y="510616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82561" y="5639561"/>
            <a:ext cx="380365" cy="635"/>
          </a:xfrm>
          <a:custGeom>
            <a:avLst/>
            <a:gdLst/>
            <a:ahLst/>
            <a:cxnLst/>
            <a:rect l="l" t="t" r="r" b="b"/>
            <a:pathLst>
              <a:path w="380365" h="635">
                <a:moveTo>
                  <a:pt x="0" y="0"/>
                </a:moveTo>
                <a:lnTo>
                  <a:pt x="380238" y="406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4839018" y="76200"/>
            <a:ext cx="311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معیارهای تمدن اسلامی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2863" y="899951"/>
            <a:ext cx="6385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latin typeface="BTitrBold"/>
                <a:cs typeface="B Titr" panose="00000700000000000000" pitchFamily="2" charset="-78"/>
              </a:rPr>
              <a:t>5ـ احیای منزلت</a:t>
            </a:r>
            <a:r>
              <a:rPr lang="fa-IR" sz="2800" b="1" i="0" u="none" strike="noStrike">
                <a:latin typeface="BTitrBold"/>
                <a:cs typeface="B Titr" panose="00000700000000000000" pitchFamily="2" charset="-78"/>
              </a:rPr>
              <a:t> زن و ارتقای جایگاه خانواده (1)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39018" y="1455173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خانواده در نظر اسلام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99647" y="1994609"/>
            <a:ext cx="307003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 i="0" u="none" strike="noStrike" baseline="0">
                <a:solidFill>
                  <a:srgbClr val="CC00CC"/>
                </a:solidFill>
                <a:latin typeface="BNazaninBold"/>
                <a:cs typeface="B Titr" panose="00000700000000000000" pitchFamily="2" charset="-78"/>
              </a:rPr>
              <a:t>کانون رشد و تربیت انسان ها</a:t>
            </a:r>
          </a:p>
          <a:p>
            <a:pPr>
              <a:lnSpc>
                <a:spcPct val="150000"/>
              </a:lnSpc>
            </a:pPr>
            <a:r>
              <a:rPr lang="fa-IR" sz="2000" b="1" i="0" u="none" strike="noStrike" baseline="0">
                <a:solidFill>
                  <a:srgbClr val="CC00CC"/>
                </a:solidFill>
                <a:latin typeface="BNazaninBold"/>
                <a:cs typeface="B Titr" panose="00000700000000000000" pitchFamily="2" charset="-78"/>
              </a:rPr>
              <a:t>مانع اصلی فساد و تباهی</a:t>
            </a:r>
            <a:endParaRPr lang="fa-IR" sz="2000">
              <a:solidFill>
                <a:srgbClr val="CC00CC"/>
              </a:solidFill>
              <a:cs typeface="B Titr" panose="000007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9771" y="3579297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latin typeface="BNazaninBold"/>
                <a:cs typeface="B Titr" panose="00000700000000000000" pitchFamily="2" charset="-78"/>
              </a:rPr>
              <a:t>گفتار و رفتار پیامبر(ص)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11504" y="3434187"/>
            <a:ext cx="63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i="0" u="none" strike="noStrike" baseline="0">
                <a:latin typeface="BNazanin"/>
                <a:cs typeface="B Nazanin" panose="00000400000000000000" pitchFamily="2" charset="-78"/>
              </a:rPr>
              <a:t>نتیجه</a:t>
            </a:r>
            <a:endParaRPr lang="fa-IR" b="1">
              <a:cs typeface="B Nazanin" panose="000004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000" y="3579297"/>
            <a:ext cx="353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i="0" u="none" strike="noStrike" baseline="0">
                <a:solidFill>
                  <a:srgbClr val="FF0000"/>
                </a:solidFill>
                <a:latin typeface="BNazaninBold"/>
                <a:cs typeface="B Titr" panose="00000700000000000000" pitchFamily="2" charset="-78"/>
              </a:rPr>
              <a:t>انقلاب عظیم در جایگاه خانواده</a:t>
            </a:r>
            <a:endParaRPr lang="fa-IR" sz="2400">
              <a:cs typeface="B Titr" panose="000007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01074" y="4465046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i="0" u="none" strike="noStrike" baseline="0">
                <a:solidFill>
                  <a:srgbClr val="3333FF"/>
                </a:solidFill>
                <a:latin typeface="BNazaninBold"/>
                <a:cs typeface="B Titr" panose="00000700000000000000" pitchFamily="2" charset="-78"/>
              </a:rPr>
              <a:t>تطبیق با آیات</a:t>
            </a:r>
            <a:endParaRPr lang="fa-IR" sz="2800">
              <a:cs typeface="B Titr" panose="000007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5093" y="5181600"/>
            <a:ext cx="59436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>
                <a:latin typeface="IRANSans(Small)" panose="02040503050201020203" pitchFamily="18" charset="-78"/>
                <a:cs typeface="IRANSans(Small)" panose="02040503050201020203" pitchFamily="18" charset="-78"/>
              </a:rPr>
              <a:t>وَ مِن آیاتِه اَ</a:t>
            </a:r>
            <a:r>
              <a:rPr lang="fa-IR" sz="2800" i="0" u="none" strike="noStrike" baseline="0">
                <a:latin typeface="IRANSans(Small)" panose="02040503050201020203" pitchFamily="18" charset="-78"/>
                <a:cs typeface="IRANSans(Small)" panose="02040503050201020203" pitchFamily="18" charset="-78"/>
              </a:rPr>
              <a:t>ن خَلَقَ لَکُم مِن اَنفُسِکُم اَزواجًا لِتَسکُنوا اِلَیها وَ جَعَلَ بَینَکُم مَوَدَّةً وَ رَحمَةً، </a:t>
            </a:r>
            <a:r>
              <a:rPr lang="fa-IR" sz="2800">
                <a:latin typeface="IRANSans(Small)" panose="02040503050201020203" pitchFamily="18" charset="-78"/>
                <a:cs typeface="IRANSans(Small)" panose="02040503050201020203" pitchFamily="18" charset="-78"/>
              </a:rPr>
              <a:t>اِنَّ فی ذٰلِکَ لَآیاتٍ لِقَومٍ یَتَفَکَّرونَ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1219</Words>
  <Application>Microsoft Office PowerPoint</Application>
  <PresentationFormat>On-screen Show (4:3)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BTitrBold</vt:lpstr>
      <vt:lpstr>IRANSans(Small)</vt:lpstr>
      <vt:lpstr>Wingdings</vt:lpstr>
      <vt:lpstr>Calibri</vt:lpstr>
      <vt:lpstr>BLotusBold</vt:lpstr>
      <vt:lpstr>BNazanin</vt:lpstr>
      <vt:lpstr>Arial</vt:lpstr>
      <vt:lpstr>BNazaninBold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يَا أَيُّهَا النَّاسُ أَنْتُمُ الْفُقَرَاءُ إِلَى اللَّهِ وَ اللَّهُ هُوَ الْغَنِيُّ الْحَمِيدُ * إِنْ يَشَأْ يُذْهِبْكُمْ وَ يَأْتِ بِخَلْقٍ جَدِيدٍ * وَ مَا ذَلِكَ عَلَى اللَّهِ بِعَزِيزٍ .  « فاطر ، 15 ـ 17 »</dc:title>
  <dc:creator>faiiaz</dc:creator>
  <cp:lastModifiedBy>zettabyte-pc</cp:lastModifiedBy>
  <cp:revision>22</cp:revision>
  <dcterms:created xsi:type="dcterms:W3CDTF">2020-03-23T22:20:07Z</dcterms:created>
  <dcterms:modified xsi:type="dcterms:W3CDTF">2021-09-13T19:54:26Z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2020-03-23T00:00:00Z</vt:filetime>
  </property>
</Properties>
</file>