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5" r:id="rId2"/>
  </p:sldMasterIdLst>
  <p:notesMasterIdLst>
    <p:notesMasterId r:id="rId23"/>
  </p:notesMasterIdLst>
  <p:sldIdLst>
    <p:sldId id="257" r:id="rId3"/>
    <p:sldId id="258" r:id="rId4"/>
    <p:sldId id="259" r:id="rId5"/>
    <p:sldId id="260" r:id="rId6"/>
    <p:sldId id="291" r:id="rId7"/>
    <p:sldId id="262" r:id="rId8"/>
    <p:sldId id="292" r:id="rId9"/>
    <p:sldId id="277" r:id="rId10"/>
    <p:sldId id="266" r:id="rId11"/>
    <p:sldId id="293" r:id="rId12"/>
    <p:sldId id="294" r:id="rId13"/>
    <p:sldId id="295" r:id="rId14"/>
    <p:sldId id="296" r:id="rId15"/>
    <p:sldId id="297" r:id="rId16"/>
    <p:sldId id="298" r:id="rId17"/>
    <p:sldId id="299" r:id="rId18"/>
    <p:sldId id="300" r:id="rId19"/>
    <p:sldId id="301" r:id="rId20"/>
    <p:sldId id="302"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F"/>
    <a:srgbClr val="E7E581"/>
    <a:srgbClr val="57EFFF"/>
    <a:srgbClr val="E0DC88"/>
    <a:srgbClr val="CCE200"/>
    <a:srgbClr val="82E0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94669" autoAdjust="0"/>
  </p:normalViewPr>
  <p:slideViewPr>
    <p:cSldViewPr>
      <p:cViewPr varScale="1">
        <p:scale>
          <a:sx n="68" d="100"/>
          <a:sy n="68" d="100"/>
        </p:scale>
        <p:origin x="144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9589092-0A46-4657-9345-3FFAD55ABD2D}" type="datetimeFigureOut">
              <a:rPr lang="fa-IR" smtClean="0"/>
              <a:t>1443/02/07</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C292352-7A8D-4DA3-A047-9BBA2C74C735}" type="slidenum">
              <a:rPr lang="fa-IR" smtClean="0"/>
              <a:t>‹#›</a:t>
            </a:fld>
            <a:endParaRPr lang="fa-IR"/>
          </a:p>
        </p:txBody>
      </p:sp>
    </p:spTree>
    <p:extLst>
      <p:ext uri="{BB962C8B-B14F-4D97-AF65-F5344CB8AC3E}">
        <p14:creationId xmlns:p14="http://schemas.microsoft.com/office/powerpoint/2010/main" val="390324653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EC292352-7A8D-4DA3-A047-9BBA2C74C735}" type="slidenum">
              <a:rPr lang="fa-IR" smtClean="0"/>
              <a:t>4</a:t>
            </a:fld>
            <a:endParaRPr lang="fa-IR"/>
          </a:p>
        </p:txBody>
      </p:sp>
    </p:spTree>
    <p:extLst>
      <p:ext uri="{BB962C8B-B14F-4D97-AF65-F5344CB8AC3E}">
        <p14:creationId xmlns:p14="http://schemas.microsoft.com/office/powerpoint/2010/main" val="558122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EC292352-7A8D-4DA3-A047-9BBA2C74C735}" type="slidenum">
              <a:rPr lang="fa-IR" smtClean="0">
                <a:solidFill>
                  <a:prstClr val="black"/>
                </a:solidFill>
              </a:rPr>
              <a:pPr/>
              <a:t>7</a:t>
            </a:fld>
            <a:endParaRPr lang="fa-IR">
              <a:solidFill>
                <a:prstClr val="black"/>
              </a:solidFill>
            </a:endParaRPr>
          </a:p>
        </p:txBody>
      </p:sp>
    </p:spTree>
    <p:extLst>
      <p:ext uri="{BB962C8B-B14F-4D97-AF65-F5344CB8AC3E}">
        <p14:creationId xmlns:p14="http://schemas.microsoft.com/office/powerpoint/2010/main" val="558122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EC292352-7A8D-4DA3-A047-9BBA2C74C735}" type="slidenum">
              <a:rPr lang="fa-IR" smtClean="0">
                <a:solidFill>
                  <a:prstClr val="black"/>
                </a:solidFill>
              </a:rPr>
              <a:pPr/>
              <a:t>9</a:t>
            </a:fld>
            <a:endParaRPr lang="fa-IR">
              <a:solidFill>
                <a:prstClr val="black"/>
              </a:solidFill>
            </a:endParaRPr>
          </a:p>
        </p:txBody>
      </p:sp>
    </p:spTree>
    <p:extLst>
      <p:ext uri="{BB962C8B-B14F-4D97-AF65-F5344CB8AC3E}">
        <p14:creationId xmlns:p14="http://schemas.microsoft.com/office/powerpoint/2010/main" val="558122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EC292352-7A8D-4DA3-A047-9BBA2C74C735}" type="slidenum">
              <a:rPr lang="fa-IR" smtClean="0">
                <a:solidFill>
                  <a:prstClr val="black"/>
                </a:solidFill>
              </a:rPr>
              <a:pPr/>
              <a:t>11</a:t>
            </a:fld>
            <a:endParaRPr lang="fa-IR">
              <a:solidFill>
                <a:prstClr val="black"/>
              </a:solidFill>
            </a:endParaRPr>
          </a:p>
        </p:txBody>
      </p:sp>
    </p:spTree>
    <p:extLst>
      <p:ext uri="{BB962C8B-B14F-4D97-AF65-F5344CB8AC3E}">
        <p14:creationId xmlns:p14="http://schemas.microsoft.com/office/powerpoint/2010/main" val="558122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EC292352-7A8D-4DA3-A047-9BBA2C74C735}" type="slidenum">
              <a:rPr lang="fa-IR" smtClean="0">
                <a:solidFill>
                  <a:prstClr val="black"/>
                </a:solidFill>
              </a:rPr>
              <a:pPr/>
              <a:t>13</a:t>
            </a:fld>
            <a:endParaRPr lang="fa-IR">
              <a:solidFill>
                <a:prstClr val="black"/>
              </a:solidFill>
            </a:endParaRPr>
          </a:p>
        </p:txBody>
      </p:sp>
    </p:spTree>
    <p:extLst>
      <p:ext uri="{BB962C8B-B14F-4D97-AF65-F5344CB8AC3E}">
        <p14:creationId xmlns:p14="http://schemas.microsoft.com/office/powerpoint/2010/main" val="5581226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EC292352-7A8D-4DA3-A047-9BBA2C74C735}" type="slidenum">
              <a:rPr lang="fa-IR" smtClean="0">
                <a:solidFill>
                  <a:prstClr val="black"/>
                </a:solidFill>
              </a:rPr>
              <a:pPr/>
              <a:t>19</a:t>
            </a:fld>
            <a:endParaRPr lang="fa-IR">
              <a:solidFill>
                <a:prstClr val="black"/>
              </a:solidFill>
            </a:endParaRPr>
          </a:p>
        </p:txBody>
      </p:sp>
    </p:spTree>
    <p:extLst>
      <p:ext uri="{BB962C8B-B14F-4D97-AF65-F5344CB8AC3E}">
        <p14:creationId xmlns:p14="http://schemas.microsoft.com/office/powerpoint/2010/main" val="558122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solidFill>
                  <a:srgbClr val="DFDCB7"/>
                </a:solidFill>
              </a:rPr>
              <a:pPr/>
              <a:t>9/14/2021</a:t>
            </a:fld>
            <a:endParaRPr lang="en-US">
              <a:solidFill>
                <a:srgbClr val="DFDCB7"/>
              </a:solidFill>
            </a:endParaRP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solidFill>
                <a:srgbClr val="DFDCB7"/>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solidFill>
                  <a:srgbClr val="94C600"/>
                </a:solidFill>
              </a:rPr>
              <a:pPr/>
              <a:t>‹#›</a:t>
            </a:fld>
            <a:endParaRPr lang="en-US">
              <a:solidFill>
                <a:srgbClr val="94C600"/>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415042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9/14/2021</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75191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9/14/2021</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759940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E7DEC9">
                    <a:shade val="50000"/>
                    <a:satMod val="200000"/>
                  </a:srgbClr>
                </a:solidFill>
              </a:rPr>
              <a:pPr/>
              <a:t>9/14/2021</a:t>
            </a:fld>
            <a:endParaRPr lang="en-US">
              <a:solidFill>
                <a:srgbClr val="E7DEC9">
                  <a:shade val="50000"/>
                  <a:satMod val="200000"/>
                </a:srgbClr>
              </a:solidFill>
            </a:endParaRPr>
          </a:p>
        </p:txBody>
      </p:sp>
      <p:sp>
        <p:nvSpPr>
          <p:cNvPr id="20" name="Footer Placeholder 19"/>
          <p:cNvSpPr>
            <a:spLocks noGrp="1"/>
          </p:cNvSpPr>
          <p:nvPr>
            <p:ph type="ftr" sz="quarter" idx="11"/>
          </p:nvPr>
        </p:nvSpPr>
        <p:spPr/>
        <p:txBody>
          <a:bodyPr/>
          <a:lstStyle/>
          <a:p>
            <a:endParaRPr lang="en-US">
              <a:solidFill>
                <a:srgbClr val="E7DEC9">
                  <a:shade val="50000"/>
                  <a:satMod val="200000"/>
                </a:srgbClr>
              </a:solidFill>
            </a:endParaRPr>
          </a:p>
        </p:txBody>
      </p:sp>
      <p:sp>
        <p:nvSpPr>
          <p:cNvPr id="10" name="Slide Number Placeholder 9"/>
          <p:cNvSpPr>
            <a:spLocks noGrp="1"/>
          </p:cNvSpPr>
          <p:nvPr>
            <p:ph type="sldNum" sz="quarter" idx="12"/>
          </p:nvPr>
        </p:nvSpPr>
        <p:spPr/>
        <p:txBody>
          <a:bodyPr/>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solidFill>
                <a:prstClr val="black"/>
              </a:solidFill>
            </a:endParaRPr>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solidFill>
                <a:prstClr val="black"/>
              </a:solidFill>
            </a:endParaRPr>
          </a:p>
        </p:txBody>
      </p:sp>
    </p:spTree>
    <p:extLst>
      <p:ext uri="{BB962C8B-B14F-4D97-AF65-F5344CB8AC3E}">
        <p14:creationId xmlns:p14="http://schemas.microsoft.com/office/powerpoint/2010/main" val="524579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E7DEC9">
                    <a:shade val="50000"/>
                    <a:satMod val="200000"/>
                  </a:srgbClr>
                </a:solidFill>
              </a:rPr>
              <a:pPr/>
              <a:t>9/14/2021</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12984728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E7DEC9">
                    <a:shade val="50000"/>
                    <a:satMod val="200000"/>
                  </a:srgbClr>
                </a:solidFill>
              </a:rPr>
              <a:pPr/>
              <a:t>9/14/2021</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solidFill>
                <a:prstClr val="black"/>
              </a:solidFill>
            </a:endParaRPr>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solidFill>
                <a:prstClr val="black"/>
              </a:solidFill>
            </a:endParaRPr>
          </a:p>
        </p:txBody>
      </p:sp>
    </p:spTree>
    <p:extLst>
      <p:ext uri="{BB962C8B-B14F-4D97-AF65-F5344CB8AC3E}">
        <p14:creationId xmlns:p14="http://schemas.microsoft.com/office/powerpoint/2010/main" val="1940781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E7DEC9">
                    <a:shade val="50000"/>
                    <a:satMod val="200000"/>
                  </a:srgbClr>
                </a:solidFill>
              </a:rPr>
              <a:pPr/>
              <a:t>9/14/2021</a:t>
            </a:fld>
            <a:endParaRPr lang="en-US">
              <a:solidFill>
                <a:srgbClr val="E7DEC9">
                  <a:shade val="50000"/>
                  <a:satMod val="200000"/>
                </a:srgbClr>
              </a:solidFill>
            </a:endParaRPr>
          </a:p>
        </p:txBody>
      </p:sp>
      <p:sp>
        <p:nvSpPr>
          <p:cNvPr id="6" name="Footer Placeholder 5"/>
          <p:cNvSpPr>
            <a:spLocks noGrp="1"/>
          </p:cNvSpPr>
          <p:nvPr>
            <p:ph type="ftr" sz="quarter" idx="11"/>
          </p:nvPr>
        </p:nvSpPr>
        <p:spPr/>
        <p:txBody>
          <a:bodyPr/>
          <a:lstStyle/>
          <a:p>
            <a:endParaRPr lang="en-US">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1402770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E7DEC9">
                    <a:shade val="50000"/>
                    <a:satMod val="200000"/>
                  </a:srgbClr>
                </a:solidFill>
              </a:rPr>
              <a:pPr/>
              <a:t>9/14/2021</a:t>
            </a:fld>
            <a:endParaRPr lang="en-US">
              <a:solidFill>
                <a:srgbClr val="E7DEC9">
                  <a:shade val="50000"/>
                  <a:satMod val="200000"/>
                </a:srgbClr>
              </a:solidFill>
            </a:endParaRPr>
          </a:p>
        </p:txBody>
      </p:sp>
      <p:sp>
        <p:nvSpPr>
          <p:cNvPr id="8" name="Footer Placeholder 7"/>
          <p:cNvSpPr>
            <a:spLocks noGrp="1"/>
          </p:cNvSpPr>
          <p:nvPr>
            <p:ph type="ftr" sz="quarter" idx="11"/>
          </p:nvPr>
        </p:nvSpPr>
        <p:spPr/>
        <p:txBody>
          <a:bodyPr/>
          <a:lstStyle/>
          <a:p>
            <a:endParaRPr lang="en-US">
              <a:solidFill>
                <a:srgbClr val="E7DEC9">
                  <a:shade val="50000"/>
                  <a:satMod val="200000"/>
                </a:srgb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24126036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E7DEC9">
                    <a:shade val="50000"/>
                    <a:satMod val="200000"/>
                  </a:srgbClr>
                </a:solidFill>
              </a:rPr>
              <a:pPr/>
              <a:t>9/14/2021</a:t>
            </a:fld>
            <a:endParaRPr lang="en-US">
              <a:solidFill>
                <a:srgbClr val="E7DEC9">
                  <a:shade val="50000"/>
                  <a:satMod val="200000"/>
                </a:srgbClr>
              </a:solidFill>
            </a:endParaRPr>
          </a:p>
        </p:txBody>
      </p:sp>
      <p:sp>
        <p:nvSpPr>
          <p:cNvPr id="4" name="Footer Placeholder 3"/>
          <p:cNvSpPr>
            <a:spLocks noGrp="1"/>
          </p:cNvSpPr>
          <p:nvPr>
            <p:ph type="ftr" sz="quarter" idx="11"/>
          </p:nvPr>
        </p:nvSpPr>
        <p:spPr/>
        <p:txBody>
          <a:bodyPr/>
          <a:lstStyle/>
          <a:p>
            <a:endParaRPr lang="en-US">
              <a:solidFill>
                <a:srgbClr val="E7DEC9">
                  <a:shade val="50000"/>
                  <a:satMod val="200000"/>
                </a:srgb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28351436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Date Placeholder 1"/>
          <p:cNvSpPr>
            <a:spLocks noGrp="1"/>
          </p:cNvSpPr>
          <p:nvPr>
            <p:ph type="dt" sz="half" idx="10"/>
          </p:nvPr>
        </p:nvSpPr>
        <p:spPr/>
        <p:txBody>
          <a:bodyPr/>
          <a:lstStyle/>
          <a:p>
            <a:fld id="{1D8BD707-D9CF-40AE-B4C6-C98DA3205C09}" type="datetimeFigureOut">
              <a:rPr lang="en-US" smtClean="0">
                <a:solidFill>
                  <a:srgbClr val="E7DEC9">
                    <a:shade val="50000"/>
                    <a:satMod val="200000"/>
                  </a:srgbClr>
                </a:solidFill>
              </a:rPr>
              <a:pPr/>
              <a:t>9/14/2021</a:t>
            </a:fld>
            <a:endParaRPr lang="en-US">
              <a:solidFill>
                <a:srgbClr val="E7DEC9">
                  <a:shade val="50000"/>
                  <a:satMod val="200000"/>
                </a:srgbClr>
              </a:solidFill>
            </a:endParaRPr>
          </a:p>
        </p:txBody>
      </p:sp>
      <p:sp>
        <p:nvSpPr>
          <p:cNvPr id="3" name="Footer Placeholder 2"/>
          <p:cNvSpPr>
            <a:spLocks noGrp="1"/>
          </p:cNvSpPr>
          <p:nvPr>
            <p:ph type="ftr" sz="quarter" idx="11"/>
          </p:nvPr>
        </p:nvSpPr>
        <p:spPr/>
        <p:txBody>
          <a:bodyPr/>
          <a:lstStyle/>
          <a:p>
            <a:endParaRPr lang="en-US">
              <a:solidFill>
                <a:srgbClr val="E7DEC9">
                  <a:shade val="50000"/>
                  <a:satMod val="200000"/>
                </a:srgb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5645935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E7DEC9">
                    <a:shade val="50000"/>
                    <a:satMod val="200000"/>
                  </a:srgbClr>
                </a:solidFill>
              </a:rPr>
              <a:pPr/>
              <a:t>9/14/2021</a:t>
            </a:fld>
            <a:endParaRPr lang="en-US">
              <a:solidFill>
                <a:srgbClr val="E7DEC9">
                  <a:shade val="50000"/>
                  <a:satMod val="200000"/>
                </a:srgbClr>
              </a:solidFill>
            </a:endParaRPr>
          </a:p>
        </p:txBody>
      </p:sp>
      <p:sp>
        <p:nvSpPr>
          <p:cNvPr id="6" name="Footer Placeholder 5"/>
          <p:cNvSpPr>
            <a:spLocks noGrp="1"/>
          </p:cNvSpPr>
          <p:nvPr>
            <p:ph type="ftr" sz="quarter" idx="11"/>
          </p:nvPr>
        </p:nvSpPr>
        <p:spPr/>
        <p:txBody>
          <a:bodyPr/>
          <a:lstStyle/>
          <a:p>
            <a:endParaRPr lang="en-US">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4234877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9/14/2021</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67662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E7DEC9">
                    <a:shade val="50000"/>
                    <a:satMod val="200000"/>
                  </a:srgbClr>
                </a:solidFill>
              </a:rPr>
              <a:pPr/>
              <a:t>9/14/2021</a:t>
            </a:fld>
            <a:endParaRPr lang="en-US">
              <a:solidFill>
                <a:srgbClr val="E7DEC9">
                  <a:shade val="50000"/>
                  <a:satMod val="200000"/>
                </a:srgbClr>
              </a:solidFill>
            </a:endParaRPr>
          </a:p>
        </p:txBody>
      </p:sp>
      <p:sp>
        <p:nvSpPr>
          <p:cNvPr id="6" name="Footer Placeholder 5"/>
          <p:cNvSpPr>
            <a:spLocks noGrp="1"/>
          </p:cNvSpPr>
          <p:nvPr>
            <p:ph type="ftr" sz="quarter" idx="11"/>
          </p:nvPr>
        </p:nvSpPr>
        <p:spPr/>
        <p:txBody>
          <a:bodyPr/>
          <a:lstStyle/>
          <a:p>
            <a:endParaRPr lang="en-US">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indent="-283464">
              <a:lnSpc>
                <a:spcPts val="3000"/>
              </a:lnSpc>
              <a:spcBef>
                <a:spcPts val="600"/>
              </a:spcBef>
              <a:buClr>
                <a:srgbClr val="3891A7"/>
              </a:buClr>
              <a:buSzPct val="80000"/>
              <a:buFont typeface="Wingdings 2"/>
              <a:buNone/>
            </a:pPr>
            <a:endParaRPr lang="en-US" sz="3200">
              <a:solidFill>
                <a:prstClr val="black"/>
              </a:solidFill>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extLst>
      <p:ext uri="{BB962C8B-B14F-4D97-AF65-F5344CB8AC3E}">
        <p14:creationId xmlns:p14="http://schemas.microsoft.com/office/powerpoint/2010/main" val="8215365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E7DEC9">
                    <a:shade val="50000"/>
                    <a:satMod val="200000"/>
                  </a:srgbClr>
                </a:solidFill>
              </a:rPr>
              <a:pPr/>
              <a:t>9/14/2021</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2108749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E7DEC9">
                    <a:shade val="50000"/>
                    <a:satMod val="200000"/>
                  </a:srgbClr>
                </a:solidFill>
              </a:rPr>
              <a:pPr/>
              <a:t>9/14/2021</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720330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9/14/2021</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4329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9/14/2021</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598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DCB7"/>
                </a:solidFill>
              </a:rPr>
              <a:pPr/>
              <a:t>9/14/2021</a:t>
            </a:fld>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12727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DCB7"/>
                </a:solidFill>
              </a:rPr>
              <a:pPr/>
              <a:t>9/14/2021</a:t>
            </a:fld>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85554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DCB7"/>
                </a:solidFill>
              </a:rPr>
              <a:pPr/>
              <a:t>9/14/2021</a:t>
            </a:fld>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73551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9/14/2021</a:t>
            </a:fld>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solidFill>
                <a:srgbClr val="DFDCB7"/>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77373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9/14/2021</a:t>
            </a:fld>
            <a:endParaRPr lang="en-US">
              <a:solidFill>
                <a:srgbClr val="DFDCB7"/>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67124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9/14/2021</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solidFill>
                <a:srgbClr val="94C600"/>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1671767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solidFill>
                  <a:srgbClr val="E7DEC9">
                    <a:shade val="50000"/>
                    <a:satMod val="200000"/>
                  </a:srgbClr>
                </a:solidFill>
              </a:rPr>
              <a:pPr/>
              <a:t>9/14/2021</a:t>
            </a:fld>
            <a:endParaRPr lang="en-US">
              <a:solidFill>
                <a:srgbClr val="E7DEC9">
                  <a:shade val="50000"/>
                  <a:satMod val="200000"/>
                </a:srgb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solidFill>
                <a:srgbClr val="E7DEC9">
                  <a:shade val="50000"/>
                  <a:satMod val="200000"/>
                </a:srgbClr>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411524103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slide" Target="slide4.xml"/><Relationship Id="rId7" Type="http://schemas.openxmlformats.org/officeDocument/2006/relationships/slide" Target="slide13.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4.xml"/><Relationship Id="rId11" Type="http://schemas.openxmlformats.org/officeDocument/2006/relationships/image" Target="../media/image4.png"/><Relationship Id="rId5" Type="http://schemas.openxmlformats.org/officeDocument/2006/relationships/slide" Target="slide8.xml"/><Relationship Id="rId10" Type="http://schemas.microsoft.com/office/2007/relationships/hdphoto" Target="../media/hdphoto1.wdp"/><Relationship Id="rId4" Type="http://schemas.openxmlformats.org/officeDocument/2006/relationships/slide" Target="slide6.xml"/><Relationship Id="rId9"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1.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077200" cy="838200"/>
          </a:xfrm>
          <a:ln/>
        </p:spPr>
        <p:style>
          <a:lnRef idx="1">
            <a:schemeClr val="accent4"/>
          </a:lnRef>
          <a:fillRef idx="3">
            <a:schemeClr val="accent4"/>
          </a:fillRef>
          <a:effectRef idx="2">
            <a:schemeClr val="accent4"/>
          </a:effectRef>
          <a:fontRef idx="minor">
            <a:schemeClr val="lt1"/>
          </a:fontRef>
        </p:style>
        <p:txBody>
          <a:bodyPr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3600" spc="0" dirty="0">
                <a:ln w="11430">
                  <a:solidFill>
                    <a:schemeClr val="accent1">
                      <a:lumMod val="60000"/>
                      <a:lumOff val="40000"/>
                    </a:schemeClr>
                  </a:solidFill>
                </a:ln>
                <a:solidFill>
                  <a:schemeClr val="accent1">
                    <a:lumMod val="60000"/>
                    <a:lumOff val="40000"/>
                  </a:schemeClr>
                </a:solidFill>
                <a:cs typeface="B Mitra" panose="00000400000000000000" pitchFamily="2" charset="-78"/>
              </a:rPr>
              <a:t>درس</a:t>
            </a:r>
            <a:r>
              <a:rPr lang="fa-IR" spc="0" dirty="0">
                <a:ln w="11430">
                  <a:solidFill>
                    <a:schemeClr val="accent1">
                      <a:lumMod val="60000"/>
                      <a:lumOff val="40000"/>
                    </a:schemeClr>
                  </a:solidFill>
                </a:ln>
                <a:solidFill>
                  <a:schemeClr val="accent1">
                    <a:lumMod val="60000"/>
                    <a:lumOff val="40000"/>
                  </a:schemeClr>
                </a:solidFill>
                <a:cs typeface="B Mitra" panose="00000400000000000000" pitchFamily="2" charset="-78"/>
              </a:rPr>
              <a:t>5:                   </a:t>
            </a:r>
            <a:r>
              <a:rPr lang="fa-IR" sz="3600" b="1" dirty="0">
                <a:ln w="11430">
                  <a:solidFill>
                    <a:schemeClr val="accent1">
                      <a:lumMod val="60000"/>
                      <a:lumOff val="40000"/>
                    </a:schemeClr>
                  </a:solidFill>
                </a:ln>
                <a:solidFill>
                  <a:schemeClr val="accent1">
                    <a:lumMod val="60000"/>
                    <a:lumOff val="40000"/>
                  </a:schemeClr>
                </a:solidFill>
                <a:cs typeface="B Mitra" panose="00000400000000000000" pitchFamily="2" charset="-78"/>
              </a:rPr>
              <a:t>قدرت پرواز</a:t>
            </a:r>
            <a:endParaRPr lang="fa-IR" sz="3600" b="1" spc="0" dirty="0">
              <a:ln w="11430">
                <a:solidFill>
                  <a:schemeClr val="accent1">
                    <a:lumMod val="60000"/>
                    <a:lumOff val="40000"/>
                  </a:schemeClr>
                </a:solidFill>
              </a:ln>
              <a:solidFill>
                <a:schemeClr val="accent1">
                  <a:lumMod val="60000"/>
                  <a:lumOff val="40000"/>
                </a:schemeClr>
              </a:solidFill>
              <a:cs typeface="B Badr" panose="00000400000000000000" pitchFamily="2" charset="-78"/>
            </a:endParaRPr>
          </a:p>
        </p:txBody>
      </p:sp>
      <p:sp>
        <p:nvSpPr>
          <p:cNvPr id="4" name="TextBox 3">
            <a:hlinkClick r:id="rId2" action="ppaction://hlinksldjump"/>
          </p:cNvPr>
          <p:cNvSpPr txBox="1"/>
          <p:nvPr/>
        </p:nvSpPr>
        <p:spPr>
          <a:xfrm>
            <a:off x="533400" y="2057400"/>
            <a:ext cx="3352800" cy="477054"/>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1">
            <a:spAutoFit/>
          </a:bodyPr>
          <a:lstStyle/>
          <a:p>
            <a:pPr algn="ctr"/>
            <a:r>
              <a:rPr lang="fa-IR" sz="2500" dirty="0">
                <a:ln w="18415" cmpd="sng">
                  <a:solidFill>
                    <a:schemeClr val="bg1"/>
                  </a:solidFill>
                  <a:prstDash val="solid"/>
                </a:ln>
                <a:solidFill>
                  <a:schemeClr val="bg1"/>
                </a:solidFill>
                <a:effectLst>
                  <a:outerShdw blurRad="63500" dir="3600000" algn="tl" rotWithShape="0">
                    <a:srgbClr val="000000">
                      <a:alpha val="70000"/>
                    </a:srgbClr>
                  </a:outerShdw>
                </a:effectLst>
                <a:cs typeface="B Nazanin" panose="00000400000000000000" pitchFamily="2" charset="-78"/>
              </a:rPr>
              <a:t>مقدمه</a:t>
            </a:r>
          </a:p>
        </p:txBody>
      </p:sp>
      <p:sp>
        <p:nvSpPr>
          <p:cNvPr id="6" name="TextBox 5">
            <a:hlinkClick r:id="rId3" action="ppaction://hlinksldjump"/>
          </p:cNvPr>
          <p:cNvSpPr txBox="1"/>
          <p:nvPr/>
        </p:nvSpPr>
        <p:spPr>
          <a:xfrm>
            <a:off x="533401" y="2534454"/>
            <a:ext cx="3352798" cy="477054"/>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1">
            <a:spAutoFit/>
          </a:bodyPr>
          <a:lstStyle/>
          <a:p>
            <a:pPr algn="ctr"/>
            <a:r>
              <a:rPr lang="fa-IR" sz="2500" dirty="0">
                <a:ln w="18415" cmpd="sng">
                  <a:solidFill>
                    <a:schemeClr val="bg1"/>
                  </a:solidFill>
                  <a:prstDash val="solid"/>
                </a:ln>
                <a:solidFill>
                  <a:schemeClr val="bg1"/>
                </a:solidFill>
                <a:effectLst>
                  <a:outerShdw blurRad="63500" dir="3600000" algn="tl" rotWithShape="0">
                    <a:srgbClr val="000000">
                      <a:alpha val="70000"/>
                    </a:srgbClr>
                  </a:outerShdw>
                </a:effectLst>
                <a:cs typeface="B Nazanin" panose="00000400000000000000" pitchFamily="2" charset="-78"/>
              </a:rPr>
              <a:t>شواهد و استدلال ها برای اختیار</a:t>
            </a:r>
          </a:p>
        </p:txBody>
      </p:sp>
      <p:sp>
        <p:nvSpPr>
          <p:cNvPr id="7" name="TextBox 6">
            <a:hlinkClick r:id="rId4" action="ppaction://hlinksldjump"/>
          </p:cNvPr>
          <p:cNvSpPr txBox="1"/>
          <p:nvPr/>
        </p:nvSpPr>
        <p:spPr>
          <a:xfrm>
            <a:off x="533402" y="3011508"/>
            <a:ext cx="3352798" cy="477054"/>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1">
            <a:spAutoFit/>
          </a:bodyPr>
          <a:lstStyle/>
          <a:p>
            <a:pPr algn="ctr"/>
            <a:r>
              <a:rPr lang="fa-IR" sz="2500" dirty="0">
                <a:ln w="18415" cmpd="sng">
                  <a:solidFill>
                    <a:schemeClr val="bg1"/>
                  </a:solidFill>
                  <a:prstDash val="solid"/>
                </a:ln>
                <a:solidFill>
                  <a:schemeClr val="bg1"/>
                </a:solidFill>
                <a:effectLst>
                  <a:outerShdw blurRad="63500" dir="3600000" algn="tl" rotWithShape="0">
                    <a:srgbClr val="000000">
                      <a:alpha val="70000"/>
                    </a:srgbClr>
                  </a:outerShdw>
                </a:effectLst>
                <a:cs typeface="B Nazanin" panose="00000400000000000000" pitchFamily="2" charset="-78"/>
              </a:rPr>
              <a:t>زمینه ساز شکوفایی اختیار</a:t>
            </a:r>
          </a:p>
        </p:txBody>
      </p:sp>
      <p:sp>
        <p:nvSpPr>
          <p:cNvPr id="8" name="TextBox 7">
            <a:hlinkClick r:id="rId5" action="ppaction://hlinksldjump"/>
          </p:cNvPr>
          <p:cNvSpPr txBox="1"/>
          <p:nvPr/>
        </p:nvSpPr>
        <p:spPr>
          <a:xfrm>
            <a:off x="533402" y="3492341"/>
            <a:ext cx="3352797" cy="477054"/>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1">
            <a:spAutoFit/>
          </a:bodyPr>
          <a:lstStyle/>
          <a:p>
            <a:pPr algn="ctr"/>
            <a:r>
              <a:rPr lang="fa-IR" sz="2500" dirty="0">
                <a:ln w="18415" cmpd="sng">
                  <a:solidFill>
                    <a:schemeClr val="bg1"/>
                  </a:solidFill>
                  <a:prstDash val="solid"/>
                </a:ln>
                <a:solidFill>
                  <a:schemeClr val="bg1"/>
                </a:solidFill>
                <a:effectLst>
                  <a:outerShdw blurRad="63500" dir="3600000" algn="tl" rotWithShape="0">
                    <a:srgbClr val="000000">
                      <a:alpha val="70000"/>
                    </a:srgbClr>
                  </a:outerShdw>
                </a:effectLst>
                <a:cs typeface="B Nazanin" panose="00000400000000000000" pitchFamily="2" charset="-78"/>
              </a:rPr>
              <a:t>قضا و قدر</a:t>
            </a:r>
          </a:p>
        </p:txBody>
      </p:sp>
      <p:sp>
        <p:nvSpPr>
          <p:cNvPr id="9" name="TextBox 8">
            <a:hlinkClick r:id="rId6" action="ppaction://hlinksldjump"/>
          </p:cNvPr>
          <p:cNvSpPr txBox="1"/>
          <p:nvPr/>
        </p:nvSpPr>
        <p:spPr>
          <a:xfrm>
            <a:off x="533404" y="4442670"/>
            <a:ext cx="3352796" cy="477054"/>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1">
            <a:spAutoFit/>
          </a:bodyPr>
          <a:lstStyle/>
          <a:p>
            <a:pPr algn="ctr"/>
            <a:r>
              <a:rPr lang="fa-IR" sz="2500" dirty="0">
                <a:ln w="18415" cmpd="sng">
                  <a:solidFill>
                    <a:schemeClr val="bg1"/>
                  </a:solidFill>
                  <a:prstDash val="solid"/>
                </a:ln>
                <a:solidFill>
                  <a:schemeClr val="bg1"/>
                </a:solidFill>
                <a:effectLst>
                  <a:outerShdw blurRad="63500" dir="3600000" algn="tl" rotWithShape="0">
                    <a:srgbClr val="000000">
                      <a:alpha val="70000"/>
                    </a:srgbClr>
                  </a:outerShdw>
                </a:effectLst>
                <a:cs typeface="B Nazanin" panose="00000400000000000000" pitchFamily="2" charset="-78"/>
              </a:rPr>
              <a:t>اراده خداوند و اراده انسان</a:t>
            </a:r>
          </a:p>
        </p:txBody>
      </p:sp>
      <p:sp>
        <p:nvSpPr>
          <p:cNvPr id="3" name="TextBox 2"/>
          <p:cNvSpPr txBox="1"/>
          <p:nvPr/>
        </p:nvSpPr>
        <p:spPr>
          <a:xfrm>
            <a:off x="5334000" y="2095872"/>
            <a:ext cx="3276600" cy="400110"/>
          </a:xfrm>
          <a:prstGeom prst="wedgeRectCallout">
            <a:avLst>
              <a:gd name="adj1" fmla="val -56514"/>
              <a:gd name="adj2" fmla="val -19827"/>
            </a:avLst>
          </a:prstGeom>
          <a:ln/>
        </p:spPr>
        <p:style>
          <a:lnRef idx="0">
            <a:schemeClr val="accent4"/>
          </a:lnRef>
          <a:fillRef idx="3">
            <a:schemeClr val="accent4"/>
          </a:fillRef>
          <a:effectRef idx="3">
            <a:schemeClr val="accent4"/>
          </a:effectRef>
          <a:fontRef idx="minor">
            <a:schemeClr val="lt1"/>
          </a:fontRef>
        </p:style>
        <p:txBody>
          <a:bodyPr wrap="square" rtlCol="1">
            <a:spAutoFit/>
          </a:bodyPr>
          <a:lstStyle/>
          <a:p>
            <a:pPr algn="ctr" rtl="1"/>
            <a:r>
              <a:rPr lang="fa-IR" sz="2000" b="1" dirty="0">
                <a:ln w="12700">
                  <a:solidFill>
                    <a:srgbClr val="94C600">
                      <a:lumMod val="60000"/>
                      <a:lumOff val="40000"/>
                    </a:srgbClr>
                  </a:solidFill>
                  <a:prstDash val="solid"/>
                </a:ln>
                <a:solidFill>
                  <a:srgbClr val="94C600">
                    <a:lumMod val="60000"/>
                    <a:lumOff val="40000"/>
                  </a:srgbClr>
                </a:solidFill>
                <a:effectLst>
                  <a:outerShdw blurRad="41275" dist="20320" dir="1800000" algn="tl" rotWithShape="0">
                    <a:srgbClr val="000000">
                      <a:alpha val="40000"/>
                    </a:srgbClr>
                  </a:outerShdw>
                </a:effectLst>
                <a:cs typeface="B Roya" panose="00000400000000000000" pitchFamily="2" charset="-78"/>
              </a:rPr>
              <a:t>روی موضوع مورد نظر کلیک کنید!</a:t>
            </a:r>
          </a:p>
        </p:txBody>
      </p:sp>
      <p:sp>
        <p:nvSpPr>
          <p:cNvPr id="20" name="TextBox 19">
            <a:hlinkClick r:id="rId7" action="ppaction://hlinksldjump"/>
          </p:cNvPr>
          <p:cNvSpPr txBox="1"/>
          <p:nvPr/>
        </p:nvSpPr>
        <p:spPr>
          <a:xfrm>
            <a:off x="533403" y="3965616"/>
            <a:ext cx="3352796" cy="477054"/>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1">
            <a:spAutoFit/>
          </a:bodyPr>
          <a:lstStyle/>
          <a:p>
            <a:pPr algn="ctr"/>
            <a:r>
              <a:rPr lang="fa-IR" sz="2500" dirty="0">
                <a:ln w="18415" cmpd="sng">
                  <a:solidFill>
                    <a:schemeClr val="bg1"/>
                  </a:solidFill>
                  <a:prstDash val="solid"/>
                </a:ln>
                <a:solidFill>
                  <a:schemeClr val="bg1"/>
                </a:solidFill>
                <a:effectLst>
                  <a:outerShdw blurRad="63500" dir="3600000" algn="tl" rotWithShape="0">
                    <a:srgbClr val="000000">
                      <a:alpha val="70000"/>
                    </a:srgbClr>
                  </a:outerShdw>
                </a:effectLst>
                <a:cs typeface="B Nazanin" panose="00000400000000000000" pitchFamily="2" charset="-78"/>
              </a:rPr>
              <a:t>حدود اختیار انسان</a:t>
            </a:r>
          </a:p>
        </p:txBody>
      </p:sp>
      <p:sp>
        <p:nvSpPr>
          <p:cNvPr id="13" name="TextBox 12">
            <a:hlinkClick r:id="rId8" action="ppaction://hlinksldjump"/>
          </p:cNvPr>
          <p:cNvSpPr txBox="1"/>
          <p:nvPr/>
        </p:nvSpPr>
        <p:spPr>
          <a:xfrm>
            <a:off x="533400" y="4940141"/>
            <a:ext cx="3352799" cy="477054"/>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1">
            <a:spAutoFit/>
          </a:bodyPr>
          <a:lstStyle/>
          <a:p>
            <a:pPr algn="ctr"/>
            <a:r>
              <a:rPr lang="fa-IR" sz="2500" dirty="0">
                <a:ln w="18415" cmpd="sng">
                  <a:solidFill>
                    <a:schemeClr val="bg1"/>
                  </a:solidFill>
                  <a:prstDash val="solid"/>
                </a:ln>
                <a:solidFill>
                  <a:schemeClr val="bg1"/>
                </a:solidFill>
                <a:effectLst>
                  <a:outerShdw blurRad="63500" dir="3600000" algn="tl" rotWithShape="0">
                    <a:srgbClr val="000000">
                      <a:alpha val="70000"/>
                    </a:srgbClr>
                  </a:outerShdw>
                </a:effectLst>
                <a:cs typeface="B Nazanin" panose="00000400000000000000" pitchFamily="2" charset="-78"/>
              </a:rPr>
              <a:t>اختیار و علم خداوند</a:t>
            </a:r>
          </a:p>
        </p:txBody>
      </p:sp>
      <p:pic>
        <p:nvPicPr>
          <p:cNvPr id="18" name="Picture 17"/>
          <p:cNvPicPr>
            <a:picLocks noChangeAspect="1"/>
          </p:cNvPicPr>
          <p:nvPr/>
        </p:nvPicPr>
        <p:blipFill>
          <a:blip r:embed="rId9" cstate="print">
            <a:duotone>
              <a:schemeClr val="accent1">
                <a:shade val="45000"/>
                <a:satMod val="135000"/>
              </a:schemeClr>
              <a:prstClr val="white"/>
            </a:duotone>
            <a:extLst>
              <a:ext uri="{BEBA8EAE-BF5A-486C-A8C5-ECC9F3942E4B}">
                <a14:imgProps xmlns:a14="http://schemas.microsoft.com/office/drawing/2010/main">
                  <a14:imgLayer r:embed="rId10">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7374508" y="-76200"/>
            <a:ext cx="838200" cy="676744"/>
          </a:xfrm>
          <a:prstGeom prst="rect">
            <a:avLst/>
          </a:prstGeom>
        </p:spPr>
      </p:pic>
      <p:pic>
        <p:nvPicPr>
          <p:cNvPr id="1026" name="Picture 2"/>
          <p:cNvPicPr>
            <a:picLocks noChangeAspect="1" noChangeArrowheads="1"/>
          </p:cNvPicPr>
          <p:nvPr/>
        </p:nvPicPr>
        <p:blipFill>
          <a:blip r:embed="rId11">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a:off x="5372100" y="2617660"/>
            <a:ext cx="2840608" cy="3729290"/>
          </a:xfrm>
          <a:prstGeom prst="snip2DiagRect">
            <a:avLst/>
          </a:prstGeom>
          <a:solidFill>
            <a:srgbClr val="FFFFFF">
              <a:shade val="85000"/>
            </a:srgbClr>
          </a:solidFill>
          <a:ln w="9525">
            <a:solidFill>
              <a:schemeClr val="tx1"/>
            </a:solidFill>
            <a:miter lim="800000"/>
            <a:headEnd/>
            <a:tailEnd/>
          </a:ln>
          <a:effectLst>
            <a:glow rad="101600">
              <a:schemeClr val="accent1">
                <a:satMod val="175000"/>
                <a:alpha val="40000"/>
              </a:schemeClr>
            </a:glow>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71727548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80">
                                          <p:stCondLst>
                                            <p:cond delay="0"/>
                                          </p:stCondLst>
                                        </p:cTn>
                                        <p:tgtEl>
                                          <p:spTgt spid="4"/>
                                        </p:tgtEl>
                                      </p:cBhvr>
                                    </p:animEffect>
                                    <p:anim calcmode="lin" valueType="num">
                                      <p:cBhvr>
                                        <p:cTn id="20"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5" dur="26">
                                          <p:stCondLst>
                                            <p:cond delay="650"/>
                                          </p:stCondLst>
                                        </p:cTn>
                                        <p:tgtEl>
                                          <p:spTgt spid="4"/>
                                        </p:tgtEl>
                                      </p:cBhvr>
                                      <p:to x="100000" y="60000"/>
                                    </p:animScale>
                                    <p:animScale>
                                      <p:cBhvr>
                                        <p:cTn id="26" dur="166" decel="50000">
                                          <p:stCondLst>
                                            <p:cond delay="676"/>
                                          </p:stCondLst>
                                        </p:cTn>
                                        <p:tgtEl>
                                          <p:spTgt spid="4"/>
                                        </p:tgtEl>
                                      </p:cBhvr>
                                      <p:to x="100000" y="100000"/>
                                    </p:animScale>
                                    <p:animScale>
                                      <p:cBhvr>
                                        <p:cTn id="27" dur="26">
                                          <p:stCondLst>
                                            <p:cond delay="1312"/>
                                          </p:stCondLst>
                                        </p:cTn>
                                        <p:tgtEl>
                                          <p:spTgt spid="4"/>
                                        </p:tgtEl>
                                      </p:cBhvr>
                                      <p:to x="100000" y="80000"/>
                                    </p:animScale>
                                    <p:animScale>
                                      <p:cBhvr>
                                        <p:cTn id="28" dur="166" decel="50000">
                                          <p:stCondLst>
                                            <p:cond delay="1338"/>
                                          </p:stCondLst>
                                        </p:cTn>
                                        <p:tgtEl>
                                          <p:spTgt spid="4"/>
                                        </p:tgtEl>
                                      </p:cBhvr>
                                      <p:to x="100000" y="100000"/>
                                    </p:animScale>
                                    <p:animScale>
                                      <p:cBhvr>
                                        <p:cTn id="29" dur="26">
                                          <p:stCondLst>
                                            <p:cond delay="1642"/>
                                          </p:stCondLst>
                                        </p:cTn>
                                        <p:tgtEl>
                                          <p:spTgt spid="4"/>
                                        </p:tgtEl>
                                      </p:cBhvr>
                                      <p:to x="100000" y="90000"/>
                                    </p:animScale>
                                    <p:animScale>
                                      <p:cBhvr>
                                        <p:cTn id="30" dur="166" decel="50000">
                                          <p:stCondLst>
                                            <p:cond delay="1668"/>
                                          </p:stCondLst>
                                        </p:cTn>
                                        <p:tgtEl>
                                          <p:spTgt spid="4"/>
                                        </p:tgtEl>
                                      </p:cBhvr>
                                      <p:to x="100000" y="100000"/>
                                    </p:animScale>
                                    <p:animScale>
                                      <p:cBhvr>
                                        <p:cTn id="31" dur="26">
                                          <p:stCondLst>
                                            <p:cond delay="1808"/>
                                          </p:stCondLst>
                                        </p:cTn>
                                        <p:tgtEl>
                                          <p:spTgt spid="4"/>
                                        </p:tgtEl>
                                      </p:cBhvr>
                                      <p:to x="100000" y="95000"/>
                                    </p:animScale>
                                    <p:animScale>
                                      <p:cBhvr>
                                        <p:cTn id="32" dur="166" decel="50000">
                                          <p:stCondLst>
                                            <p:cond delay="1834"/>
                                          </p:stCondLst>
                                        </p:cTn>
                                        <p:tgtEl>
                                          <p:spTgt spid="4"/>
                                        </p:tgtEl>
                                      </p:cBhvr>
                                      <p:to x="100000" y="100000"/>
                                    </p:animScale>
                                  </p:childTnLst>
                                </p:cTn>
                              </p:par>
                              <p:par>
                                <p:cTn id="33" presetID="26"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580">
                                          <p:stCondLst>
                                            <p:cond delay="0"/>
                                          </p:stCondLst>
                                        </p:cTn>
                                        <p:tgtEl>
                                          <p:spTgt spid="6"/>
                                        </p:tgtEl>
                                      </p:cBhvr>
                                    </p:animEffect>
                                    <p:anim calcmode="lin" valueType="num">
                                      <p:cBhvr>
                                        <p:cTn id="3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1" dur="26">
                                          <p:stCondLst>
                                            <p:cond delay="650"/>
                                          </p:stCondLst>
                                        </p:cTn>
                                        <p:tgtEl>
                                          <p:spTgt spid="6"/>
                                        </p:tgtEl>
                                      </p:cBhvr>
                                      <p:to x="100000" y="60000"/>
                                    </p:animScale>
                                    <p:animScale>
                                      <p:cBhvr>
                                        <p:cTn id="42" dur="166" decel="50000">
                                          <p:stCondLst>
                                            <p:cond delay="676"/>
                                          </p:stCondLst>
                                        </p:cTn>
                                        <p:tgtEl>
                                          <p:spTgt spid="6"/>
                                        </p:tgtEl>
                                      </p:cBhvr>
                                      <p:to x="100000" y="100000"/>
                                    </p:animScale>
                                    <p:animScale>
                                      <p:cBhvr>
                                        <p:cTn id="43" dur="26">
                                          <p:stCondLst>
                                            <p:cond delay="1312"/>
                                          </p:stCondLst>
                                        </p:cTn>
                                        <p:tgtEl>
                                          <p:spTgt spid="6"/>
                                        </p:tgtEl>
                                      </p:cBhvr>
                                      <p:to x="100000" y="80000"/>
                                    </p:animScale>
                                    <p:animScale>
                                      <p:cBhvr>
                                        <p:cTn id="44" dur="166" decel="50000">
                                          <p:stCondLst>
                                            <p:cond delay="1338"/>
                                          </p:stCondLst>
                                        </p:cTn>
                                        <p:tgtEl>
                                          <p:spTgt spid="6"/>
                                        </p:tgtEl>
                                      </p:cBhvr>
                                      <p:to x="100000" y="100000"/>
                                    </p:animScale>
                                    <p:animScale>
                                      <p:cBhvr>
                                        <p:cTn id="45" dur="26">
                                          <p:stCondLst>
                                            <p:cond delay="1642"/>
                                          </p:stCondLst>
                                        </p:cTn>
                                        <p:tgtEl>
                                          <p:spTgt spid="6"/>
                                        </p:tgtEl>
                                      </p:cBhvr>
                                      <p:to x="100000" y="90000"/>
                                    </p:animScale>
                                    <p:animScale>
                                      <p:cBhvr>
                                        <p:cTn id="46" dur="166" decel="50000">
                                          <p:stCondLst>
                                            <p:cond delay="1668"/>
                                          </p:stCondLst>
                                        </p:cTn>
                                        <p:tgtEl>
                                          <p:spTgt spid="6"/>
                                        </p:tgtEl>
                                      </p:cBhvr>
                                      <p:to x="100000" y="100000"/>
                                    </p:animScale>
                                    <p:animScale>
                                      <p:cBhvr>
                                        <p:cTn id="47" dur="26">
                                          <p:stCondLst>
                                            <p:cond delay="1808"/>
                                          </p:stCondLst>
                                        </p:cTn>
                                        <p:tgtEl>
                                          <p:spTgt spid="6"/>
                                        </p:tgtEl>
                                      </p:cBhvr>
                                      <p:to x="100000" y="95000"/>
                                    </p:animScale>
                                    <p:animScale>
                                      <p:cBhvr>
                                        <p:cTn id="48" dur="166" decel="50000">
                                          <p:stCondLst>
                                            <p:cond delay="1834"/>
                                          </p:stCondLst>
                                        </p:cTn>
                                        <p:tgtEl>
                                          <p:spTgt spid="6"/>
                                        </p:tgtEl>
                                      </p:cBhvr>
                                      <p:to x="100000" y="100000"/>
                                    </p:animScale>
                                  </p:childTnLst>
                                </p:cTn>
                              </p:par>
                              <p:par>
                                <p:cTn id="49" presetID="26" presetClass="entr" presetSubtype="0" fill="hold" grpId="0" nodeType="with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wipe(down)">
                                      <p:cBhvr>
                                        <p:cTn id="51" dur="580">
                                          <p:stCondLst>
                                            <p:cond delay="0"/>
                                          </p:stCondLst>
                                        </p:cTn>
                                        <p:tgtEl>
                                          <p:spTgt spid="7"/>
                                        </p:tgtEl>
                                      </p:cBhvr>
                                    </p:animEffect>
                                    <p:anim calcmode="lin" valueType="num">
                                      <p:cBhvr>
                                        <p:cTn id="5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57" dur="26">
                                          <p:stCondLst>
                                            <p:cond delay="650"/>
                                          </p:stCondLst>
                                        </p:cTn>
                                        <p:tgtEl>
                                          <p:spTgt spid="7"/>
                                        </p:tgtEl>
                                      </p:cBhvr>
                                      <p:to x="100000" y="60000"/>
                                    </p:animScale>
                                    <p:animScale>
                                      <p:cBhvr>
                                        <p:cTn id="58" dur="166" decel="50000">
                                          <p:stCondLst>
                                            <p:cond delay="676"/>
                                          </p:stCondLst>
                                        </p:cTn>
                                        <p:tgtEl>
                                          <p:spTgt spid="7"/>
                                        </p:tgtEl>
                                      </p:cBhvr>
                                      <p:to x="100000" y="100000"/>
                                    </p:animScale>
                                    <p:animScale>
                                      <p:cBhvr>
                                        <p:cTn id="59" dur="26">
                                          <p:stCondLst>
                                            <p:cond delay="1312"/>
                                          </p:stCondLst>
                                        </p:cTn>
                                        <p:tgtEl>
                                          <p:spTgt spid="7"/>
                                        </p:tgtEl>
                                      </p:cBhvr>
                                      <p:to x="100000" y="80000"/>
                                    </p:animScale>
                                    <p:animScale>
                                      <p:cBhvr>
                                        <p:cTn id="60" dur="166" decel="50000">
                                          <p:stCondLst>
                                            <p:cond delay="1338"/>
                                          </p:stCondLst>
                                        </p:cTn>
                                        <p:tgtEl>
                                          <p:spTgt spid="7"/>
                                        </p:tgtEl>
                                      </p:cBhvr>
                                      <p:to x="100000" y="100000"/>
                                    </p:animScale>
                                    <p:animScale>
                                      <p:cBhvr>
                                        <p:cTn id="61" dur="26">
                                          <p:stCondLst>
                                            <p:cond delay="1642"/>
                                          </p:stCondLst>
                                        </p:cTn>
                                        <p:tgtEl>
                                          <p:spTgt spid="7"/>
                                        </p:tgtEl>
                                      </p:cBhvr>
                                      <p:to x="100000" y="90000"/>
                                    </p:animScale>
                                    <p:animScale>
                                      <p:cBhvr>
                                        <p:cTn id="62" dur="166" decel="50000">
                                          <p:stCondLst>
                                            <p:cond delay="1668"/>
                                          </p:stCondLst>
                                        </p:cTn>
                                        <p:tgtEl>
                                          <p:spTgt spid="7"/>
                                        </p:tgtEl>
                                      </p:cBhvr>
                                      <p:to x="100000" y="100000"/>
                                    </p:animScale>
                                    <p:animScale>
                                      <p:cBhvr>
                                        <p:cTn id="63" dur="26">
                                          <p:stCondLst>
                                            <p:cond delay="1808"/>
                                          </p:stCondLst>
                                        </p:cTn>
                                        <p:tgtEl>
                                          <p:spTgt spid="7"/>
                                        </p:tgtEl>
                                      </p:cBhvr>
                                      <p:to x="100000" y="95000"/>
                                    </p:animScale>
                                    <p:animScale>
                                      <p:cBhvr>
                                        <p:cTn id="64" dur="166" decel="50000">
                                          <p:stCondLst>
                                            <p:cond delay="1834"/>
                                          </p:stCondLst>
                                        </p:cTn>
                                        <p:tgtEl>
                                          <p:spTgt spid="7"/>
                                        </p:tgtEl>
                                      </p:cBhvr>
                                      <p:to x="100000" y="100000"/>
                                    </p:animScale>
                                  </p:childTnLst>
                                </p:cTn>
                              </p:par>
                              <p:par>
                                <p:cTn id="65" presetID="26" presetClass="entr" presetSubtype="0" fill="hold" grpId="0" nodeType="with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wipe(down)">
                                      <p:cBhvr>
                                        <p:cTn id="67" dur="580">
                                          <p:stCondLst>
                                            <p:cond delay="0"/>
                                          </p:stCondLst>
                                        </p:cTn>
                                        <p:tgtEl>
                                          <p:spTgt spid="8"/>
                                        </p:tgtEl>
                                      </p:cBhvr>
                                    </p:animEffect>
                                    <p:anim calcmode="lin" valueType="num">
                                      <p:cBhvr>
                                        <p:cTn id="6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73" dur="26">
                                          <p:stCondLst>
                                            <p:cond delay="650"/>
                                          </p:stCondLst>
                                        </p:cTn>
                                        <p:tgtEl>
                                          <p:spTgt spid="8"/>
                                        </p:tgtEl>
                                      </p:cBhvr>
                                      <p:to x="100000" y="60000"/>
                                    </p:animScale>
                                    <p:animScale>
                                      <p:cBhvr>
                                        <p:cTn id="74" dur="166" decel="50000">
                                          <p:stCondLst>
                                            <p:cond delay="676"/>
                                          </p:stCondLst>
                                        </p:cTn>
                                        <p:tgtEl>
                                          <p:spTgt spid="8"/>
                                        </p:tgtEl>
                                      </p:cBhvr>
                                      <p:to x="100000" y="100000"/>
                                    </p:animScale>
                                    <p:animScale>
                                      <p:cBhvr>
                                        <p:cTn id="75" dur="26">
                                          <p:stCondLst>
                                            <p:cond delay="1312"/>
                                          </p:stCondLst>
                                        </p:cTn>
                                        <p:tgtEl>
                                          <p:spTgt spid="8"/>
                                        </p:tgtEl>
                                      </p:cBhvr>
                                      <p:to x="100000" y="80000"/>
                                    </p:animScale>
                                    <p:animScale>
                                      <p:cBhvr>
                                        <p:cTn id="76" dur="166" decel="50000">
                                          <p:stCondLst>
                                            <p:cond delay="1338"/>
                                          </p:stCondLst>
                                        </p:cTn>
                                        <p:tgtEl>
                                          <p:spTgt spid="8"/>
                                        </p:tgtEl>
                                      </p:cBhvr>
                                      <p:to x="100000" y="100000"/>
                                    </p:animScale>
                                    <p:animScale>
                                      <p:cBhvr>
                                        <p:cTn id="77" dur="26">
                                          <p:stCondLst>
                                            <p:cond delay="1642"/>
                                          </p:stCondLst>
                                        </p:cTn>
                                        <p:tgtEl>
                                          <p:spTgt spid="8"/>
                                        </p:tgtEl>
                                      </p:cBhvr>
                                      <p:to x="100000" y="90000"/>
                                    </p:animScale>
                                    <p:animScale>
                                      <p:cBhvr>
                                        <p:cTn id="78" dur="166" decel="50000">
                                          <p:stCondLst>
                                            <p:cond delay="1668"/>
                                          </p:stCondLst>
                                        </p:cTn>
                                        <p:tgtEl>
                                          <p:spTgt spid="8"/>
                                        </p:tgtEl>
                                      </p:cBhvr>
                                      <p:to x="100000" y="100000"/>
                                    </p:animScale>
                                    <p:animScale>
                                      <p:cBhvr>
                                        <p:cTn id="79" dur="26">
                                          <p:stCondLst>
                                            <p:cond delay="1808"/>
                                          </p:stCondLst>
                                        </p:cTn>
                                        <p:tgtEl>
                                          <p:spTgt spid="8"/>
                                        </p:tgtEl>
                                      </p:cBhvr>
                                      <p:to x="100000" y="95000"/>
                                    </p:animScale>
                                    <p:animScale>
                                      <p:cBhvr>
                                        <p:cTn id="80" dur="166" decel="50000">
                                          <p:stCondLst>
                                            <p:cond delay="1834"/>
                                          </p:stCondLst>
                                        </p:cTn>
                                        <p:tgtEl>
                                          <p:spTgt spid="8"/>
                                        </p:tgtEl>
                                      </p:cBhvr>
                                      <p:to x="100000" y="100000"/>
                                    </p:animScale>
                                  </p:childTnLst>
                                </p:cTn>
                              </p:par>
                              <p:par>
                                <p:cTn id="81" presetID="26" presetClass="entr" presetSubtype="0" fill="hold" grpId="0" nodeType="withEffect">
                                  <p:stCondLst>
                                    <p:cond delay="0"/>
                                  </p:stCondLst>
                                  <p:childTnLst>
                                    <p:set>
                                      <p:cBhvr>
                                        <p:cTn id="82" dur="1" fill="hold">
                                          <p:stCondLst>
                                            <p:cond delay="0"/>
                                          </p:stCondLst>
                                        </p:cTn>
                                        <p:tgtEl>
                                          <p:spTgt spid="9"/>
                                        </p:tgtEl>
                                        <p:attrNameLst>
                                          <p:attrName>style.visibility</p:attrName>
                                        </p:attrNameLst>
                                      </p:cBhvr>
                                      <p:to>
                                        <p:strVal val="visible"/>
                                      </p:to>
                                    </p:set>
                                    <p:animEffect transition="in" filter="wipe(down)">
                                      <p:cBhvr>
                                        <p:cTn id="83" dur="580">
                                          <p:stCondLst>
                                            <p:cond delay="0"/>
                                          </p:stCondLst>
                                        </p:cTn>
                                        <p:tgtEl>
                                          <p:spTgt spid="9"/>
                                        </p:tgtEl>
                                      </p:cBhvr>
                                    </p:animEffect>
                                    <p:anim calcmode="lin" valueType="num">
                                      <p:cBhvr>
                                        <p:cTn id="8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8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8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8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8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89" dur="26">
                                          <p:stCondLst>
                                            <p:cond delay="650"/>
                                          </p:stCondLst>
                                        </p:cTn>
                                        <p:tgtEl>
                                          <p:spTgt spid="9"/>
                                        </p:tgtEl>
                                      </p:cBhvr>
                                      <p:to x="100000" y="60000"/>
                                    </p:animScale>
                                    <p:animScale>
                                      <p:cBhvr>
                                        <p:cTn id="90" dur="166" decel="50000">
                                          <p:stCondLst>
                                            <p:cond delay="676"/>
                                          </p:stCondLst>
                                        </p:cTn>
                                        <p:tgtEl>
                                          <p:spTgt spid="9"/>
                                        </p:tgtEl>
                                      </p:cBhvr>
                                      <p:to x="100000" y="100000"/>
                                    </p:animScale>
                                    <p:animScale>
                                      <p:cBhvr>
                                        <p:cTn id="91" dur="26">
                                          <p:stCondLst>
                                            <p:cond delay="1312"/>
                                          </p:stCondLst>
                                        </p:cTn>
                                        <p:tgtEl>
                                          <p:spTgt spid="9"/>
                                        </p:tgtEl>
                                      </p:cBhvr>
                                      <p:to x="100000" y="80000"/>
                                    </p:animScale>
                                    <p:animScale>
                                      <p:cBhvr>
                                        <p:cTn id="92" dur="166" decel="50000">
                                          <p:stCondLst>
                                            <p:cond delay="1338"/>
                                          </p:stCondLst>
                                        </p:cTn>
                                        <p:tgtEl>
                                          <p:spTgt spid="9"/>
                                        </p:tgtEl>
                                      </p:cBhvr>
                                      <p:to x="100000" y="100000"/>
                                    </p:animScale>
                                    <p:animScale>
                                      <p:cBhvr>
                                        <p:cTn id="93" dur="26">
                                          <p:stCondLst>
                                            <p:cond delay="1642"/>
                                          </p:stCondLst>
                                        </p:cTn>
                                        <p:tgtEl>
                                          <p:spTgt spid="9"/>
                                        </p:tgtEl>
                                      </p:cBhvr>
                                      <p:to x="100000" y="90000"/>
                                    </p:animScale>
                                    <p:animScale>
                                      <p:cBhvr>
                                        <p:cTn id="94" dur="166" decel="50000">
                                          <p:stCondLst>
                                            <p:cond delay="1668"/>
                                          </p:stCondLst>
                                        </p:cTn>
                                        <p:tgtEl>
                                          <p:spTgt spid="9"/>
                                        </p:tgtEl>
                                      </p:cBhvr>
                                      <p:to x="100000" y="100000"/>
                                    </p:animScale>
                                    <p:animScale>
                                      <p:cBhvr>
                                        <p:cTn id="95" dur="26">
                                          <p:stCondLst>
                                            <p:cond delay="1808"/>
                                          </p:stCondLst>
                                        </p:cTn>
                                        <p:tgtEl>
                                          <p:spTgt spid="9"/>
                                        </p:tgtEl>
                                      </p:cBhvr>
                                      <p:to x="100000" y="95000"/>
                                    </p:animScale>
                                    <p:animScale>
                                      <p:cBhvr>
                                        <p:cTn id="96" dur="166" decel="50000">
                                          <p:stCondLst>
                                            <p:cond delay="1834"/>
                                          </p:stCondLst>
                                        </p:cTn>
                                        <p:tgtEl>
                                          <p:spTgt spid="9"/>
                                        </p:tgtEl>
                                      </p:cBhvr>
                                      <p:to x="100000" y="100000"/>
                                    </p:animScale>
                                  </p:childTnLst>
                                </p:cTn>
                              </p:par>
                              <p:par>
                                <p:cTn id="97" presetID="26" presetClass="entr" presetSubtype="0" fill="hold" grpId="0" nodeType="withEffect">
                                  <p:stCondLst>
                                    <p:cond delay="0"/>
                                  </p:stCondLst>
                                  <p:childTnLst>
                                    <p:set>
                                      <p:cBhvr>
                                        <p:cTn id="98" dur="1" fill="hold">
                                          <p:stCondLst>
                                            <p:cond delay="0"/>
                                          </p:stCondLst>
                                        </p:cTn>
                                        <p:tgtEl>
                                          <p:spTgt spid="20"/>
                                        </p:tgtEl>
                                        <p:attrNameLst>
                                          <p:attrName>style.visibility</p:attrName>
                                        </p:attrNameLst>
                                      </p:cBhvr>
                                      <p:to>
                                        <p:strVal val="visible"/>
                                      </p:to>
                                    </p:set>
                                    <p:animEffect transition="in" filter="wipe(down)">
                                      <p:cBhvr>
                                        <p:cTn id="99" dur="580">
                                          <p:stCondLst>
                                            <p:cond delay="0"/>
                                          </p:stCondLst>
                                        </p:cTn>
                                        <p:tgtEl>
                                          <p:spTgt spid="20"/>
                                        </p:tgtEl>
                                      </p:cBhvr>
                                    </p:animEffect>
                                    <p:anim calcmode="lin" valueType="num">
                                      <p:cBhvr>
                                        <p:cTn id="100"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01"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02"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03"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04"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05" dur="26">
                                          <p:stCondLst>
                                            <p:cond delay="650"/>
                                          </p:stCondLst>
                                        </p:cTn>
                                        <p:tgtEl>
                                          <p:spTgt spid="20"/>
                                        </p:tgtEl>
                                      </p:cBhvr>
                                      <p:to x="100000" y="60000"/>
                                    </p:animScale>
                                    <p:animScale>
                                      <p:cBhvr>
                                        <p:cTn id="106" dur="166" decel="50000">
                                          <p:stCondLst>
                                            <p:cond delay="676"/>
                                          </p:stCondLst>
                                        </p:cTn>
                                        <p:tgtEl>
                                          <p:spTgt spid="20"/>
                                        </p:tgtEl>
                                      </p:cBhvr>
                                      <p:to x="100000" y="100000"/>
                                    </p:animScale>
                                    <p:animScale>
                                      <p:cBhvr>
                                        <p:cTn id="107" dur="26">
                                          <p:stCondLst>
                                            <p:cond delay="1312"/>
                                          </p:stCondLst>
                                        </p:cTn>
                                        <p:tgtEl>
                                          <p:spTgt spid="20"/>
                                        </p:tgtEl>
                                      </p:cBhvr>
                                      <p:to x="100000" y="80000"/>
                                    </p:animScale>
                                    <p:animScale>
                                      <p:cBhvr>
                                        <p:cTn id="108" dur="166" decel="50000">
                                          <p:stCondLst>
                                            <p:cond delay="1338"/>
                                          </p:stCondLst>
                                        </p:cTn>
                                        <p:tgtEl>
                                          <p:spTgt spid="20"/>
                                        </p:tgtEl>
                                      </p:cBhvr>
                                      <p:to x="100000" y="100000"/>
                                    </p:animScale>
                                    <p:animScale>
                                      <p:cBhvr>
                                        <p:cTn id="109" dur="26">
                                          <p:stCondLst>
                                            <p:cond delay="1642"/>
                                          </p:stCondLst>
                                        </p:cTn>
                                        <p:tgtEl>
                                          <p:spTgt spid="20"/>
                                        </p:tgtEl>
                                      </p:cBhvr>
                                      <p:to x="100000" y="90000"/>
                                    </p:animScale>
                                    <p:animScale>
                                      <p:cBhvr>
                                        <p:cTn id="110" dur="166" decel="50000">
                                          <p:stCondLst>
                                            <p:cond delay="1668"/>
                                          </p:stCondLst>
                                        </p:cTn>
                                        <p:tgtEl>
                                          <p:spTgt spid="20"/>
                                        </p:tgtEl>
                                      </p:cBhvr>
                                      <p:to x="100000" y="100000"/>
                                    </p:animScale>
                                    <p:animScale>
                                      <p:cBhvr>
                                        <p:cTn id="111" dur="26">
                                          <p:stCondLst>
                                            <p:cond delay="1808"/>
                                          </p:stCondLst>
                                        </p:cTn>
                                        <p:tgtEl>
                                          <p:spTgt spid="20"/>
                                        </p:tgtEl>
                                      </p:cBhvr>
                                      <p:to x="100000" y="95000"/>
                                    </p:animScale>
                                    <p:animScale>
                                      <p:cBhvr>
                                        <p:cTn id="112" dur="166" decel="50000">
                                          <p:stCondLst>
                                            <p:cond delay="1834"/>
                                          </p:stCondLst>
                                        </p:cTn>
                                        <p:tgtEl>
                                          <p:spTgt spid="20"/>
                                        </p:tgtEl>
                                      </p:cBhvr>
                                      <p:to x="100000" y="100000"/>
                                    </p:animScale>
                                  </p:childTnLst>
                                </p:cTn>
                              </p:par>
                              <p:par>
                                <p:cTn id="113" presetID="26" presetClass="entr" presetSubtype="0" fill="hold" grpId="0" nodeType="withEffect">
                                  <p:stCondLst>
                                    <p:cond delay="0"/>
                                  </p:stCondLst>
                                  <p:childTnLst>
                                    <p:set>
                                      <p:cBhvr>
                                        <p:cTn id="114" dur="1" fill="hold">
                                          <p:stCondLst>
                                            <p:cond delay="0"/>
                                          </p:stCondLst>
                                        </p:cTn>
                                        <p:tgtEl>
                                          <p:spTgt spid="13"/>
                                        </p:tgtEl>
                                        <p:attrNameLst>
                                          <p:attrName>style.visibility</p:attrName>
                                        </p:attrNameLst>
                                      </p:cBhvr>
                                      <p:to>
                                        <p:strVal val="visible"/>
                                      </p:to>
                                    </p:set>
                                    <p:animEffect transition="in" filter="wipe(down)">
                                      <p:cBhvr>
                                        <p:cTn id="115" dur="580">
                                          <p:stCondLst>
                                            <p:cond delay="0"/>
                                          </p:stCondLst>
                                        </p:cTn>
                                        <p:tgtEl>
                                          <p:spTgt spid="13"/>
                                        </p:tgtEl>
                                      </p:cBhvr>
                                    </p:animEffect>
                                    <p:anim calcmode="lin" valueType="num">
                                      <p:cBhvr>
                                        <p:cTn id="116"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21" dur="26">
                                          <p:stCondLst>
                                            <p:cond delay="650"/>
                                          </p:stCondLst>
                                        </p:cTn>
                                        <p:tgtEl>
                                          <p:spTgt spid="13"/>
                                        </p:tgtEl>
                                      </p:cBhvr>
                                      <p:to x="100000" y="60000"/>
                                    </p:animScale>
                                    <p:animScale>
                                      <p:cBhvr>
                                        <p:cTn id="122" dur="166" decel="50000">
                                          <p:stCondLst>
                                            <p:cond delay="676"/>
                                          </p:stCondLst>
                                        </p:cTn>
                                        <p:tgtEl>
                                          <p:spTgt spid="13"/>
                                        </p:tgtEl>
                                      </p:cBhvr>
                                      <p:to x="100000" y="100000"/>
                                    </p:animScale>
                                    <p:animScale>
                                      <p:cBhvr>
                                        <p:cTn id="123" dur="26">
                                          <p:stCondLst>
                                            <p:cond delay="1312"/>
                                          </p:stCondLst>
                                        </p:cTn>
                                        <p:tgtEl>
                                          <p:spTgt spid="13"/>
                                        </p:tgtEl>
                                      </p:cBhvr>
                                      <p:to x="100000" y="80000"/>
                                    </p:animScale>
                                    <p:animScale>
                                      <p:cBhvr>
                                        <p:cTn id="124" dur="166" decel="50000">
                                          <p:stCondLst>
                                            <p:cond delay="1338"/>
                                          </p:stCondLst>
                                        </p:cTn>
                                        <p:tgtEl>
                                          <p:spTgt spid="13"/>
                                        </p:tgtEl>
                                      </p:cBhvr>
                                      <p:to x="100000" y="100000"/>
                                    </p:animScale>
                                    <p:animScale>
                                      <p:cBhvr>
                                        <p:cTn id="125" dur="26">
                                          <p:stCondLst>
                                            <p:cond delay="1642"/>
                                          </p:stCondLst>
                                        </p:cTn>
                                        <p:tgtEl>
                                          <p:spTgt spid="13"/>
                                        </p:tgtEl>
                                      </p:cBhvr>
                                      <p:to x="100000" y="90000"/>
                                    </p:animScale>
                                    <p:animScale>
                                      <p:cBhvr>
                                        <p:cTn id="126" dur="166" decel="50000">
                                          <p:stCondLst>
                                            <p:cond delay="1668"/>
                                          </p:stCondLst>
                                        </p:cTn>
                                        <p:tgtEl>
                                          <p:spTgt spid="13"/>
                                        </p:tgtEl>
                                      </p:cBhvr>
                                      <p:to x="100000" y="100000"/>
                                    </p:animScale>
                                    <p:animScale>
                                      <p:cBhvr>
                                        <p:cTn id="127" dur="26">
                                          <p:stCondLst>
                                            <p:cond delay="1808"/>
                                          </p:stCondLst>
                                        </p:cTn>
                                        <p:tgtEl>
                                          <p:spTgt spid="13"/>
                                        </p:tgtEl>
                                      </p:cBhvr>
                                      <p:to x="100000" y="95000"/>
                                    </p:animScale>
                                    <p:animScale>
                                      <p:cBhvr>
                                        <p:cTn id="128"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animBg="1"/>
      <p:bldP spid="7" grpId="0" animBg="1"/>
      <p:bldP spid="8" grpId="0" animBg="1"/>
      <p:bldP spid="9" grpId="0" animBg="1"/>
      <p:bldP spid="3" grpId="0" animBg="1"/>
      <p:bldP spid="20" grpId="0" animBg="1"/>
      <p:bldP spid="1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4" name="Subtitle 2"/>
          <p:cNvSpPr txBox="1">
            <a:spLocks/>
          </p:cNvSpPr>
          <p:nvPr/>
        </p:nvSpPr>
        <p:spPr>
          <a:xfrm>
            <a:off x="810057" y="2743200"/>
            <a:ext cx="6733745" cy="3505200"/>
          </a:xfrm>
          <a:prstGeom prst="round2DiagRect">
            <a:avLst>
              <a:gd name="adj1" fmla="val 5189"/>
              <a:gd name="adj2" fmla="val 0"/>
            </a:avLst>
          </a:prstGeom>
          <a:solidFill>
            <a:srgbClr val="0070C0"/>
          </a:solidFill>
          <a:ln/>
        </p:spPr>
        <p:style>
          <a:lnRef idx="0">
            <a:schemeClr val="accent3"/>
          </a:lnRef>
          <a:fillRef idx="3">
            <a:schemeClr val="accent3"/>
          </a:fillRef>
          <a:effectRef idx="3">
            <a:schemeClr val="accent3"/>
          </a:effectRef>
          <a:fontRef idx="minor">
            <a:schemeClr val="lt1"/>
          </a:fontRef>
        </p:style>
        <p:txBody>
          <a:bodyPr tIns="0" anchor="t">
            <a:noAutofit/>
          </a:bodyPr>
          <a:lstStyle>
            <a:lvl1pPr marL="27432" indent="0" algn="l" rtl="1"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1" eaLnBrk="1" latinLnBrk="0" hangingPunct="1">
              <a:lnSpc>
                <a:spcPct val="100000"/>
              </a:lnSpc>
              <a:spcBef>
                <a:spcPts val="550"/>
              </a:spcBef>
              <a:buClr>
                <a:schemeClr val="accent1"/>
              </a:buClr>
              <a:buFont typeface="Verdana"/>
              <a:buNone/>
              <a:defRPr kumimoji="0" sz="2800" kern="1200">
                <a:solidFill>
                  <a:schemeClr val="lt1"/>
                </a:solidFill>
                <a:latin typeface="+mn-lt"/>
                <a:ea typeface="+mn-ea"/>
                <a:cs typeface="+mn-cs"/>
              </a:defRPr>
            </a:lvl2pPr>
            <a:lvl3pPr marL="914400" indent="0" algn="ctr" rtl="1" eaLnBrk="1" latinLnBrk="0" hangingPunct="1">
              <a:lnSpc>
                <a:spcPct val="100000"/>
              </a:lnSpc>
              <a:spcBef>
                <a:spcPct val="20000"/>
              </a:spcBef>
              <a:buClr>
                <a:schemeClr val="accent2"/>
              </a:buClr>
              <a:buFont typeface="Wingdings 2"/>
              <a:buNone/>
              <a:defRPr kumimoji="0" sz="2400" kern="1200">
                <a:solidFill>
                  <a:schemeClr val="lt1"/>
                </a:solidFill>
                <a:latin typeface="+mn-lt"/>
                <a:ea typeface="+mn-ea"/>
                <a:cs typeface="+mn-cs"/>
              </a:defRPr>
            </a:lvl3pPr>
            <a:lvl4pPr marL="1371600" indent="0" algn="ctr" rtl="1" eaLnBrk="1" latinLnBrk="0" hangingPunct="1">
              <a:lnSpc>
                <a:spcPct val="100000"/>
              </a:lnSpc>
              <a:spcBef>
                <a:spcPct val="20000"/>
              </a:spcBef>
              <a:buClr>
                <a:schemeClr val="accent3"/>
              </a:buClr>
              <a:buFont typeface="Wingdings 2"/>
              <a:buNone/>
              <a:defRPr kumimoji="0" sz="2000" kern="1200">
                <a:solidFill>
                  <a:schemeClr val="lt1"/>
                </a:solidFill>
                <a:latin typeface="+mn-lt"/>
                <a:ea typeface="+mn-ea"/>
                <a:cs typeface="+mn-cs"/>
              </a:defRPr>
            </a:lvl4pPr>
            <a:lvl5pPr marL="1828800" indent="0" algn="ctr" rtl="1" eaLnBrk="1" latinLnBrk="0" hangingPunct="1">
              <a:lnSpc>
                <a:spcPct val="100000"/>
              </a:lnSpc>
              <a:spcBef>
                <a:spcPct val="20000"/>
              </a:spcBef>
              <a:buClr>
                <a:schemeClr val="accent4"/>
              </a:buClr>
              <a:buFont typeface="Wingdings 2"/>
              <a:buNone/>
              <a:defRPr kumimoji="0" sz="2000" kern="1200">
                <a:solidFill>
                  <a:schemeClr val="lt1"/>
                </a:solidFill>
                <a:latin typeface="+mn-lt"/>
                <a:ea typeface="+mn-ea"/>
                <a:cs typeface="+mn-cs"/>
              </a:defRPr>
            </a:lvl5pPr>
            <a:lvl6pPr marL="2286000" indent="0" algn="ctr" rtl="1" eaLnBrk="1" latinLnBrk="0" hangingPunct="1">
              <a:lnSpc>
                <a:spcPct val="100000"/>
              </a:lnSpc>
              <a:spcBef>
                <a:spcPct val="20000"/>
              </a:spcBef>
              <a:buClr>
                <a:schemeClr val="accent5"/>
              </a:buClr>
              <a:buFont typeface="Wingdings 2"/>
              <a:buNone/>
              <a:defRPr kumimoji="0" sz="2000" kern="1200">
                <a:solidFill>
                  <a:schemeClr val="lt1"/>
                </a:solidFill>
                <a:latin typeface="+mn-lt"/>
                <a:ea typeface="+mn-ea"/>
                <a:cs typeface="+mn-cs"/>
              </a:defRPr>
            </a:lvl6pPr>
            <a:lvl7pPr marL="27432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7pPr>
            <a:lvl8pPr marL="32004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8pPr>
            <a:lvl9pPr marL="36576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9pPr>
            <a:extLst/>
          </a:lstStyle>
          <a:p>
            <a:pPr algn="just">
              <a:buClr>
                <a:srgbClr val="3891A7"/>
              </a:buClr>
            </a:pPr>
            <a:r>
              <a:rPr lang="fa-IR" sz="2300" dirty="0">
                <a:ln w="18415" cmpd="sng">
                  <a:solidFill>
                    <a:srgbClr val="57EFFF"/>
                  </a:solidFill>
                  <a:prstDash val="solid"/>
                </a:ln>
                <a:solidFill>
                  <a:srgbClr val="57EFFF"/>
                </a:solidFill>
                <a:effectLst>
                  <a:outerShdw blurRad="63500" dir="3600000" algn="tl" rotWithShape="0">
                    <a:srgbClr val="000000">
                      <a:alpha val="70000"/>
                    </a:srgbClr>
                  </a:outerShdw>
                </a:effectLst>
                <a:latin typeface="Gill Sans MT"/>
                <a:cs typeface="B Yagut" panose="00000400000000000000" pitchFamily="2" charset="-78"/>
              </a:rPr>
              <a:t>روزى امیرمؤمنان على(ع) با جمعى از یاران خود در سایه دیوارى نشسته بود. </a:t>
            </a:r>
          </a:p>
          <a:p>
            <a:pPr algn="just">
              <a:buClr>
                <a:srgbClr val="3891A7"/>
              </a:buClr>
            </a:pPr>
            <a:r>
              <a:rPr lang="fa-IR" sz="2300" dirty="0">
                <a:ln w="18415" cmpd="sng">
                  <a:solidFill>
                    <a:srgbClr val="57EFFF"/>
                  </a:solidFill>
                  <a:prstDash val="solid"/>
                </a:ln>
                <a:solidFill>
                  <a:srgbClr val="57EFFF"/>
                </a:solidFill>
                <a:effectLst>
                  <a:outerShdw blurRad="63500" dir="3600000" algn="tl" rotWithShape="0">
                    <a:srgbClr val="000000">
                      <a:alpha val="70000"/>
                    </a:srgbClr>
                  </a:outerShdw>
                </a:effectLst>
                <a:latin typeface="Gill Sans MT"/>
                <a:cs typeface="B Yagut" panose="00000400000000000000" pitchFamily="2" charset="-78"/>
              </a:rPr>
              <a:t>آن حضرت متوجه کجى و سستى دیوار شد و براى اینکه مبادا دیوار روى او و یاران خراب شود، از آنجا برخاست.</a:t>
            </a:r>
          </a:p>
          <a:p>
            <a:pPr algn="just">
              <a:buClr>
                <a:srgbClr val="3891A7"/>
              </a:buClr>
            </a:pPr>
            <a:r>
              <a:rPr lang="fa-IR" sz="2300" dirty="0">
                <a:ln w="18415" cmpd="sng">
                  <a:solidFill>
                    <a:srgbClr val="57EFFF"/>
                  </a:solidFill>
                  <a:prstDash val="solid"/>
                </a:ln>
                <a:solidFill>
                  <a:srgbClr val="57EFFF"/>
                </a:solidFill>
                <a:effectLst>
                  <a:outerShdw blurRad="63500" dir="3600000" algn="tl" rotWithShape="0">
                    <a:srgbClr val="000000">
                      <a:alpha val="70000"/>
                    </a:srgbClr>
                  </a:outerShdw>
                </a:effectLst>
                <a:latin typeface="Gill Sans MT"/>
                <a:cs typeface="B Yagut" panose="00000400000000000000" pitchFamily="2" charset="-78"/>
              </a:rPr>
              <a:t>و زیر سایه دیوارى دیگر نشست. یکى از یاران به آن حضرت گفت:</a:t>
            </a:r>
          </a:p>
          <a:p>
            <a:pPr algn="just">
              <a:buClr>
                <a:srgbClr val="3891A7"/>
              </a:buClr>
            </a:pPr>
            <a:r>
              <a:rPr lang="fa-IR" sz="2300" dirty="0">
                <a:ln w="18415" cmpd="sng">
                  <a:solidFill>
                    <a:srgbClr val="57EFFF"/>
                  </a:solidFill>
                  <a:prstDash val="solid"/>
                </a:ln>
                <a:solidFill>
                  <a:srgbClr val="57EFFF"/>
                </a:solidFill>
                <a:effectLst>
                  <a:outerShdw blurRad="63500" dir="3600000" algn="tl" rotWithShape="0">
                    <a:srgbClr val="000000">
                      <a:alpha val="70000"/>
                    </a:srgbClr>
                  </a:outerShdw>
                </a:effectLst>
                <a:latin typeface="Gill Sans MT"/>
                <a:cs typeface="B Yagut" panose="00000400000000000000" pitchFamily="2" charset="-78"/>
              </a:rPr>
              <a:t>-یا امیرالمؤمنین آیا از قضاى الهى مى گریزى؟</a:t>
            </a:r>
          </a:p>
          <a:p>
            <a:pPr algn="just">
              <a:buClr>
                <a:srgbClr val="3891A7"/>
              </a:buClr>
            </a:pPr>
            <a:r>
              <a:rPr lang="fa-IR" sz="2300" dirty="0">
                <a:ln w="18415" cmpd="sng">
                  <a:solidFill>
                    <a:srgbClr val="57EFFF"/>
                  </a:solidFill>
                  <a:prstDash val="solid"/>
                </a:ln>
                <a:solidFill>
                  <a:srgbClr val="57EFFF"/>
                </a:solidFill>
                <a:effectLst>
                  <a:outerShdw blurRad="63500" dir="3600000" algn="tl" rotWithShape="0">
                    <a:srgbClr val="000000">
                      <a:alpha val="70000"/>
                    </a:srgbClr>
                  </a:outerShdw>
                </a:effectLst>
                <a:latin typeface="Gill Sans MT"/>
                <a:cs typeface="B Yagut" panose="00000400000000000000" pitchFamily="2" charset="-78"/>
              </a:rPr>
              <a:t>امام فرمود: </a:t>
            </a:r>
            <a:r>
              <a:rPr lang="fa-IR" sz="2300" b="1" dirty="0">
                <a:ln w="18415" cmpd="sng">
                  <a:solidFill>
                    <a:schemeClr val="accent1">
                      <a:lumMod val="60000"/>
                      <a:lumOff val="40000"/>
                    </a:schemeClr>
                  </a:solidFill>
                  <a:prstDash val="solid"/>
                </a:ln>
                <a:solidFill>
                  <a:schemeClr val="accent1">
                    <a:lumMod val="60000"/>
                    <a:lumOff val="40000"/>
                  </a:schemeClr>
                </a:solidFill>
                <a:effectLst>
                  <a:outerShdw blurRad="63500" dir="3600000" algn="tl" rotWithShape="0">
                    <a:srgbClr val="000000">
                      <a:alpha val="70000"/>
                    </a:srgbClr>
                  </a:outerShdw>
                </a:effectLst>
                <a:latin typeface="Gill Sans MT"/>
                <a:cs typeface="B Yagut" panose="00000400000000000000" pitchFamily="2" charset="-78"/>
              </a:rPr>
              <a:t>«نه، بلکه از قضاى الهى به قَدَر الهى پناه مى برم»</a:t>
            </a:r>
          </a:p>
        </p:txBody>
      </p:sp>
      <p:sp>
        <p:nvSpPr>
          <p:cNvPr id="5" name="Up Arrow Callout 4"/>
          <p:cNvSpPr/>
          <p:nvPr/>
        </p:nvSpPr>
        <p:spPr>
          <a:xfrm rot="16200000">
            <a:off x="7232549" y="1299832"/>
            <a:ext cx="1752603" cy="851102"/>
          </a:xfrm>
          <a:prstGeom prst="upArrowCallout">
            <a:avLst>
              <a:gd name="adj1" fmla="val 50000"/>
              <a:gd name="adj2" fmla="val 22561"/>
              <a:gd name="adj3" fmla="val 25000"/>
              <a:gd name="adj4" fmla="val 72294"/>
            </a:avLst>
          </a:prstGeom>
          <a:gradFill rotWithShape="1">
            <a:gsLst>
              <a:gs pos="0">
                <a:srgbClr val="C32D2E">
                  <a:tint val="92000"/>
                  <a:satMod val="170000"/>
                </a:srgbClr>
              </a:gs>
              <a:gs pos="15000">
                <a:srgbClr val="C32D2E">
                  <a:tint val="92000"/>
                  <a:shade val="99000"/>
                  <a:satMod val="170000"/>
                </a:srgbClr>
              </a:gs>
              <a:gs pos="62000">
                <a:srgbClr val="C32D2E">
                  <a:tint val="96000"/>
                  <a:shade val="80000"/>
                  <a:satMod val="170000"/>
                </a:srgbClr>
              </a:gs>
              <a:gs pos="97000">
                <a:srgbClr val="C32D2E">
                  <a:tint val="98000"/>
                  <a:shade val="63000"/>
                  <a:satMod val="170000"/>
                </a:srgbClr>
              </a:gs>
              <a:gs pos="100000">
                <a:srgbClr val="C32D2E">
                  <a:shade val="62000"/>
                  <a:satMod val="170000"/>
                </a:srgbClr>
              </a:gs>
            </a:gsLst>
            <a:path path="circle">
              <a:fillToRect l="50000" t="50000" r="50000" b="50000"/>
            </a:path>
          </a:gradFill>
          <a:ln w="9525" cap="flat" cmpd="sng" algn="ctr">
            <a:solidFill>
              <a:srgbClr val="C32D2E"/>
            </a:solidFill>
            <a:prstDash val="solid"/>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rgbClr val="C32D2E">
                <a:shade val="80000"/>
              </a:srgbClr>
            </a:contourClr>
          </a:sp3d>
        </p:spPr>
        <p:txBody>
          <a:bodyPr rtlCol="1" anchor="ctr"/>
          <a:lstStyle/>
          <a:p>
            <a:pPr algn="ctr" rtl="1"/>
            <a:r>
              <a:rPr lang="fa-IR" sz="1900"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قضا و قدر الهی، در تعارض با اختیار!!!</a:t>
            </a:r>
            <a:endParaRPr lang="fa-IR" sz="1900" b="1"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endParaRPr>
          </a:p>
        </p:txBody>
      </p:sp>
      <p:sp>
        <p:nvSpPr>
          <p:cNvPr id="6" name="Rectangle 5"/>
          <p:cNvSpPr/>
          <p:nvPr/>
        </p:nvSpPr>
        <p:spPr>
          <a:xfrm>
            <a:off x="4876800" y="0"/>
            <a:ext cx="533400" cy="533400"/>
          </a:xfrm>
          <a:prstGeom prst="rect">
            <a:avLst/>
          </a:prstGeom>
          <a:ln/>
        </p:spPr>
        <p:style>
          <a:lnRef idx="1">
            <a:schemeClr val="accent4"/>
          </a:lnRef>
          <a:fillRef idx="2">
            <a:schemeClr val="accent4"/>
          </a:fillRef>
          <a:effectRef idx="1">
            <a:schemeClr val="accent4"/>
          </a:effectRef>
          <a:fontRef idx="minor">
            <a:schemeClr val="dk1"/>
          </a:fontRef>
        </p:style>
        <p:txBody>
          <a:bodyPr rtlCol="1" anchor="ctr"/>
          <a:lstStyle/>
          <a:p>
            <a:pPr algn="ctr">
              <a:defRPr/>
            </a:pPr>
            <a:r>
              <a:rPr lang="fa-IR" sz="1500" b="1" kern="0" spc="-150" dirty="0">
                <a:ln w="18415" cmpd="sng">
                  <a:solidFill>
                    <a:prstClr val="black"/>
                  </a:solidFill>
                  <a:prstDash val="solid"/>
                </a:ln>
                <a:solidFill>
                  <a:prstClr val="black"/>
                </a:solidFill>
                <a:latin typeface="Gill Sans MT"/>
                <a:cs typeface="B Titr" panose="00000700000000000000" pitchFamily="2" charset="-78"/>
              </a:rPr>
              <a:t>صفحه </a:t>
            </a:r>
          </a:p>
          <a:p>
            <a:pPr algn="ctr">
              <a:defRPr/>
            </a:pPr>
            <a:r>
              <a:rPr lang="fa-IR" sz="1500" b="1" kern="0" dirty="0">
                <a:ln w="18415" cmpd="sng">
                  <a:solidFill>
                    <a:prstClr val="black"/>
                  </a:solidFill>
                  <a:prstDash val="solid"/>
                </a:ln>
                <a:solidFill>
                  <a:prstClr val="black"/>
                </a:solidFill>
                <a:latin typeface="Gill Sans MT"/>
                <a:cs typeface="B Titr" panose="00000700000000000000" pitchFamily="2" charset="-78"/>
              </a:rPr>
              <a:t>60</a:t>
            </a:r>
          </a:p>
        </p:txBody>
      </p:sp>
      <p:pic>
        <p:nvPicPr>
          <p:cNvPr id="7" name="Picture 6">
            <a:hlinkClick r:id="rId2" action="ppaction://hlinksldjump"/>
          </p:cNvPr>
          <p:cNvPicPr>
            <a:picLocks noChangeAspect="1"/>
          </p:cNvPicPr>
          <p:nvPr/>
        </p:nvPicPr>
        <p:blipFill>
          <a:blip r:embed="rId3">
            <a:biLevel thresh="75000"/>
            <a:extLst>
              <a:ext uri="{28A0092B-C50C-407E-A947-70E740481C1C}">
                <a14:useLocalDpi xmlns:a14="http://schemas.microsoft.com/office/drawing/2010/main" val="0"/>
              </a:ext>
            </a:extLst>
          </a:blip>
          <a:stretch>
            <a:fillRect/>
          </a:stretch>
        </p:blipFill>
        <p:spPr>
          <a:xfrm>
            <a:off x="6896164" y="0"/>
            <a:ext cx="1104836" cy="615630"/>
          </a:xfrm>
          <a:prstGeom prst="rect">
            <a:avLst/>
          </a:prstGeom>
        </p:spPr>
      </p:pic>
      <p:sp>
        <p:nvSpPr>
          <p:cNvPr id="9" name="Title 1"/>
          <p:cNvSpPr txBox="1">
            <a:spLocks/>
          </p:cNvSpPr>
          <p:nvPr/>
        </p:nvSpPr>
        <p:spPr>
          <a:xfrm rot="16200000">
            <a:off x="3300629" y="-1652374"/>
            <a:ext cx="1752602" cy="6733744"/>
          </a:xfrm>
          <a:prstGeom prst="rect">
            <a:avLst/>
          </a:prstGeom>
          <a:ln/>
        </p:spPr>
        <p:style>
          <a:lnRef idx="0">
            <a:schemeClr val="accent5"/>
          </a:lnRef>
          <a:fillRef idx="3">
            <a:schemeClr val="accent5"/>
          </a:fillRef>
          <a:effectRef idx="3">
            <a:schemeClr val="accent5"/>
          </a:effectRef>
          <a:fontRef idx="minor">
            <a:schemeClr val="lt1"/>
          </a:fontRef>
        </p:style>
        <p:txBody>
          <a:bodyPr vert="vert"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just">
              <a:defRPr/>
            </a:pPr>
            <a:r>
              <a:rPr lang="fa-IR" sz="18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Gill Sans MT"/>
                <a:cs typeface="B Nazanin" panose="00000400000000000000" pitchFamily="2" charset="-78"/>
              </a:rPr>
              <a:t>برخى چنین پنداشته اند که قضا و قدر الهى با اختیار انسان ناسازگار است و تصور مى کنند تقدیر، چیزى </a:t>
            </a:r>
            <a:r>
              <a:rPr lang="fa-IR" sz="1800" b="1" dirty="0">
                <a:ln w="18415" cmpd="sng">
                  <a:solidFill>
                    <a:schemeClr val="accent3">
                      <a:lumMod val="60000"/>
                      <a:lumOff val="40000"/>
                    </a:schemeClr>
                  </a:solidFill>
                  <a:prstDash val="solid"/>
                </a:ln>
                <a:solidFill>
                  <a:schemeClr val="accent3">
                    <a:lumMod val="60000"/>
                    <a:lumOff val="40000"/>
                  </a:schemeClr>
                </a:solidFill>
                <a:effectLst>
                  <a:outerShdw blurRad="63500" dir="3600000" algn="tl" rotWithShape="0">
                    <a:srgbClr val="000000">
                      <a:alpha val="70000"/>
                    </a:srgbClr>
                  </a:outerShdw>
                </a:effectLst>
                <a:latin typeface="Gill Sans MT"/>
                <a:cs typeface="B Nazanin" panose="00000400000000000000" pitchFamily="2" charset="-78"/>
              </a:rPr>
              <a:t>وراى قانونمندى جهان و نظم در آن است که وقتى به حادثه اى تعلق گرفت، هر قانونى را لغو و هر نظمى را برهم مى زند</a:t>
            </a:r>
            <a:r>
              <a:rPr lang="fa-IR" sz="18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Gill Sans MT"/>
                <a:cs typeface="B Nazanin" panose="00000400000000000000" pitchFamily="2" charset="-78"/>
              </a:rPr>
              <a:t>؛ درحالى که دیدیم معنای قدر و قضای الهی این است که </a:t>
            </a:r>
            <a:r>
              <a:rPr lang="fa-IR" sz="1800" b="1" dirty="0">
                <a:ln w="18415" cmpd="sng">
                  <a:solidFill>
                    <a:schemeClr val="accent1">
                      <a:lumMod val="60000"/>
                      <a:lumOff val="40000"/>
                    </a:schemeClr>
                  </a:solidFill>
                  <a:prstDash val="solid"/>
                </a:ln>
                <a:solidFill>
                  <a:schemeClr val="accent1">
                    <a:lumMod val="60000"/>
                    <a:lumOff val="40000"/>
                  </a:schemeClr>
                </a:solidFill>
                <a:effectLst>
                  <a:outerShdw blurRad="63500" dir="3600000" algn="tl" rotWithShape="0">
                    <a:srgbClr val="000000">
                      <a:alpha val="70000"/>
                    </a:srgbClr>
                  </a:outerShdw>
                </a:effectLst>
                <a:latin typeface="Gill Sans MT"/>
                <a:cs typeface="B Nazanin" panose="00000400000000000000" pitchFamily="2" charset="-78"/>
              </a:rPr>
              <a:t>هر چیزی مهندسی و قاعده خاص خود را دارد که این قواعد، توسط انسان قابل یافتن و بهره گیری است. </a:t>
            </a:r>
            <a:r>
              <a:rPr lang="fa-IR" sz="18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Gill Sans MT"/>
                <a:cs typeface="B Nazanin" panose="00000400000000000000" pitchFamily="2" charset="-78"/>
              </a:rPr>
              <a:t>بدون پذیرش قدر و قضای الهى هیچ نظمى برقرار نمى شود و هیچ زمینه اى براى کار اختیارى پدید نمى آید.</a:t>
            </a:r>
            <a:endParaRPr lang="fa-IR" sz="1800" b="1" dirty="0">
              <a:ln w="18415" cmpd="sng">
                <a:solidFill>
                  <a:prstClr val="white"/>
                </a:solidFill>
                <a:prstDash val="solid"/>
              </a:ln>
              <a:solidFill>
                <a:prstClr val="white"/>
              </a:solidFill>
              <a:effectLst>
                <a:outerShdw blurRad="63500" dir="3600000" algn="tl" rotWithShape="0">
                  <a:srgbClr val="000000">
                    <a:alpha val="70000"/>
                  </a:srgbClr>
                </a:outerShdw>
              </a:effectLst>
              <a:latin typeface="Gill Sans MT"/>
              <a:cs typeface="B Nazanin" panose="00000400000000000000" pitchFamily="2" charset="-78"/>
            </a:endParaRPr>
          </a:p>
        </p:txBody>
      </p:sp>
      <p:sp>
        <p:nvSpPr>
          <p:cNvPr id="8" name="Rectangular Callout 7"/>
          <p:cNvSpPr/>
          <p:nvPr/>
        </p:nvSpPr>
        <p:spPr>
          <a:xfrm rot="5400000">
            <a:off x="6477001" y="4190999"/>
            <a:ext cx="3505200" cy="609602"/>
          </a:xfrm>
          <a:prstGeom prst="wedgeRectCallout">
            <a:avLst>
              <a:gd name="adj1" fmla="val -23170"/>
              <a:gd name="adj2" fmla="val 76786"/>
            </a:avLst>
          </a:prstGeom>
          <a:ln/>
        </p:spPr>
        <p:style>
          <a:lnRef idx="1">
            <a:schemeClr val="accent6"/>
          </a:lnRef>
          <a:fillRef idx="3">
            <a:schemeClr val="accent6"/>
          </a:fillRef>
          <a:effectRef idx="2">
            <a:schemeClr val="accent6"/>
          </a:effectRef>
          <a:fontRef idx="minor">
            <a:schemeClr val="lt1"/>
          </a:fontRef>
        </p:style>
        <p:txBody>
          <a:bodyPr rtlCol="1" anchor="ctr"/>
          <a:lstStyle/>
          <a:p>
            <a:pPr algn="ctr" rtl="1"/>
            <a:r>
              <a:rPr lang="fa-IR" sz="2200" b="1" kern="0" dirty="0">
                <a:ln w="18415" cmpd="sng">
                  <a:solidFill>
                    <a:srgbClr val="FEA022">
                      <a:lumMod val="50000"/>
                    </a:srgbClr>
                  </a:solidFill>
                  <a:prstDash val="solid"/>
                </a:ln>
                <a:solidFill>
                  <a:srgbClr val="FEA022">
                    <a:lumMod val="50000"/>
                  </a:srgbClr>
                </a:solidFill>
                <a:latin typeface="Gill Sans MT"/>
                <a:cs typeface="B Nazanin" panose="00000400000000000000" pitchFamily="2" charset="-78"/>
              </a:rPr>
              <a:t>یک داستان</a:t>
            </a:r>
          </a:p>
        </p:txBody>
      </p:sp>
    </p:spTree>
    <p:extLst>
      <p:ext uri="{BB962C8B-B14F-4D97-AF65-F5344CB8AC3E}">
        <p14:creationId xmlns:p14="http://schemas.microsoft.com/office/powerpoint/2010/main" val="28488321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870">
                                          <p:stCondLst>
                                            <p:cond delay="0"/>
                                          </p:stCondLst>
                                        </p:cTn>
                                        <p:tgtEl>
                                          <p:spTgt spid="5"/>
                                        </p:tgtEl>
                                      </p:cBhvr>
                                    </p:animEffect>
                                    <p:anim calcmode="lin" valueType="num">
                                      <p:cBhvr>
                                        <p:cTn id="8" dur="2733"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5"/>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5"/>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5"/>
                                        </p:tgtEl>
                                        <p:attrNameLst>
                                          <p:attrName>ppt_y</p:attrName>
                                        </p:attrNameLst>
                                      </p:cBhvr>
                                      <p:tavLst>
                                        <p:tav tm="0" fmla="#ppt_y-sin(pi*$)/81">
                                          <p:val>
                                            <p:fltVal val="0"/>
                                          </p:val>
                                        </p:tav>
                                        <p:tav tm="100000">
                                          <p:val>
                                            <p:fltVal val="1"/>
                                          </p:val>
                                        </p:tav>
                                      </p:tavLst>
                                    </p:anim>
                                    <p:animScale>
                                      <p:cBhvr>
                                        <p:cTn id="13" dur="39">
                                          <p:stCondLst>
                                            <p:cond delay="975"/>
                                          </p:stCondLst>
                                        </p:cTn>
                                        <p:tgtEl>
                                          <p:spTgt spid="5"/>
                                        </p:tgtEl>
                                      </p:cBhvr>
                                      <p:to x="100000" y="60000"/>
                                    </p:animScale>
                                    <p:animScale>
                                      <p:cBhvr>
                                        <p:cTn id="14" dur="249" decel="50000">
                                          <p:stCondLst>
                                            <p:cond delay="1014"/>
                                          </p:stCondLst>
                                        </p:cTn>
                                        <p:tgtEl>
                                          <p:spTgt spid="5"/>
                                        </p:tgtEl>
                                      </p:cBhvr>
                                      <p:to x="100000" y="100000"/>
                                    </p:animScale>
                                    <p:animScale>
                                      <p:cBhvr>
                                        <p:cTn id="15" dur="39">
                                          <p:stCondLst>
                                            <p:cond delay="1968"/>
                                          </p:stCondLst>
                                        </p:cTn>
                                        <p:tgtEl>
                                          <p:spTgt spid="5"/>
                                        </p:tgtEl>
                                      </p:cBhvr>
                                      <p:to x="100000" y="80000"/>
                                    </p:animScale>
                                    <p:animScale>
                                      <p:cBhvr>
                                        <p:cTn id="16" dur="249" decel="50000">
                                          <p:stCondLst>
                                            <p:cond delay="2007"/>
                                          </p:stCondLst>
                                        </p:cTn>
                                        <p:tgtEl>
                                          <p:spTgt spid="5"/>
                                        </p:tgtEl>
                                      </p:cBhvr>
                                      <p:to x="100000" y="100000"/>
                                    </p:animScale>
                                    <p:animScale>
                                      <p:cBhvr>
                                        <p:cTn id="17" dur="39">
                                          <p:stCondLst>
                                            <p:cond delay="2463"/>
                                          </p:stCondLst>
                                        </p:cTn>
                                        <p:tgtEl>
                                          <p:spTgt spid="5"/>
                                        </p:tgtEl>
                                      </p:cBhvr>
                                      <p:to x="100000" y="90000"/>
                                    </p:animScale>
                                    <p:animScale>
                                      <p:cBhvr>
                                        <p:cTn id="18" dur="249" decel="50000">
                                          <p:stCondLst>
                                            <p:cond delay="2502"/>
                                          </p:stCondLst>
                                        </p:cTn>
                                        <p:tgtEl>
                                          <p:spTgt spid="5"/>
                                        </p:tgtEl>
                                      </p:cBhvr>
                                      <p:to x="100000" y="100000"/>
                                    </p:animScale>
                                    <p:animScale>
                                      <p:cBhvr>
                                        <p:cTn id="19" dur="39">
                                          <p:stCondLst>
                                            <p:cond delay="2712"/>
                                          </p:stCondLst>
                                        </p:cTn>
                                        <p:tgtEl>
                                          <p:spTgt spid="5"/>
                                        </p:tgtEl>
                                      </p:cBhvr>
                                      <p:to x="100000" y="95000"/>
                                    </p:animScale>
                                    <p:animScale>
                                      <p:cBhvr>
                                        <p:cTn id="20" dur="249" decel="50000">
                                          <p:stCondLst>
                                            <p:cond delay="2751"/>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37" fill="hold" nodeType="clickEffect">
                                  <p:stCondLst>
                                    <p:cond delay="0"/>
                                  </p:stCondLst>
                                  <p:childTnLst>
                                    <p:set>
                                      <p:cBhvr>
                                        <p:cTn id="29" dur="1" fill="hold">
                                          <p:stCondLst>
                                            <p:cond delay="0"/>
                                          </p:stCondLst>
                                        </p:cTn>
                                        <p:tgtEl>
                                          <p:spTgt spid="4">
                                            <p:txEl>
                                              <p:pRg st="0" end="0"/>
                                            </p:txEl>
                                          </p:spTgt>
                                        </p:tgtEl>
                                        <p:attrNameLst>
                                          <p:attrName>style.visibility</p:attrName>
                                        </p:attrNameLst>
                                      </p:cBhvr>
                                      <p:to>
                                        <p:strVal val="visible"/>
                                      </p:to>
                                    </p:set>
                                    <p:animEffect transition="in" filter="barn(outVertical)">
                                      <p:cBhvr>
                                        <p:cTn id="30" dur="500"/>
                                        <p:tgtEl>
                                          <p:spTgt spid="4">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37" fill="hold"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animEffect transition="in" filter="barn(outVertical)">
                                      <p:cBhvr>
                                        <p:cTn id="35" dur="500"/>
                                        <p:tgtEl>
                                          <p:spTgt spid="4">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37" fill="hold" nodeType="clickEffect">
                                  <p:stCondLst>
                                    <p:cond delay="0"/>
                                  </p:stCondLst>
                                  <p:childTnLst>
                                    <p:set>
                                      <p:cBhvr>
                                        <p:cTn id="39" dur="1" fill="hold">
                                          <p:stCondLst>
                                            <p:cond delay="0"/>
                                          </p:stCondLst>
                                        </p:cTn>
                                        <p:tgtEl>
                                          <p:spTgt spid="4">
                                            <p:txEl>
                                              <p:pRg st="2" end="2"/>
                                            </p:txEl>
                                          </p:spTgt>
                                        </p:tgtEl>
                                        <p:attrNameLst>
                                          <p:attrName>style.visibility</p:attrName>
                                        </p:attrNameLst>
                                      </p:cBhvr>
                                      <p:to>
                                        <p:strVal val="visible"/>
                                      </p:to>
                                    </p:set>
                                    <p:animEffect transition="in" filter="barn(outVertical)">
                                      <p:cBhvr>
                                        <p:cTn id="40" dur="500"/>
                                        <p:tgtEl>
                                          <p:spTgt spid="4">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37" fill="hold" nodeType="clickEffect">
                                  <p:stCondLst>
                                    <p:cond delay="0"/>
                                  </p:stCondLst>
                                  <p:childTnLst>
                                    <p:set>
                                      <p:cBhvr>
                                        <p:cTn id="44" dur="1" fill="hold">
                                          <p:stCondLst>
                                            <p:cond delay="0"/>
                                          </p:stCondLst>
                                        </p:cTn>
                                        <p:tgtEl>
                                          <p:spTgt spid="4">
                                            <p:txEl>
                                              <p:pRg st="3" end="3"/>
                                            </p:txEl>
                                          </p:spTgt>
                                        </p:tgtEl>
                                        <p:attrNameLst>
                                          <p:attrName>style.visibility</p:attrName>
                                        </p:attrNameLst>
                                      </p:cBhvr>
                                      <p:to>
                                        <p:strVal val="visible"/>
                                      </p:to>
                                    </p:set>
                                    <p:animEffect transition="in" filter="barn(outVertical)">
                                      <p:cBhvr>
                                        <p:cTn id="45" dur="500"/>
                                        <p:tgtEl>
                                          <p:spTgt spid="4">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37" fill="hold" nodeType="clickEffect">
                                  <p:stCondLst>
                                    <p:cond delay="0"/>
                                  </p:stCondLst>
                                  <p:childTnLst>
                                    <p:set>
                                      <p:cBhvr>
                                        <p:cTn id="49" dur="1" fill="hold">
                                          <p:stCondLst>
                                            <p:cond delay="0"/>
                                          </p:stCondLst>
                                        </p:cTn>
                                        <p:tgtEl>
                                          <p:spTgt spid="4">
                                            <p:txEl>
                                              <p:pRg st="4" end="4"/>
                                            </p:txEl>
                                          </p:spTgt>
                                        </p:tgtEl>
                                        <p:attrNameLst>
                                          <p:attrName>style.visibility</p:attrName>
                                        </p:attrNameLst>
                                      </p:cBhvr>
                                      <p:to>
                                        <p:strVal val="visible"/>
                                      </p:to>
                                    </p:set>
                                    <p:animEffect transition="in" filter="barn(outVertical)">
                                      <p:cBhvr>
                                        <p:cTn id="50" dur="500"/>
                                        <p:tgtEl>
                                          <p:spTgt spid="4">
                                            <p:txEl>
                                              <p:pRg st="4" end="4"/>
                                            </p:txEl>
                                          </p:spTgt>
                                        </p:tgtEl>
                                      </p:cBhvr>
                                    </p:animEffect>
                                  </p:childTnLst>
                                </p:cTn>
                              </p:par>
                              <p:par>
                                <p:cTn id="51" presetID="26" presetClass="entr" presetSubtype="0" fill="hold" grpId="0" nodeType="with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wipe(down)">
                                      <p:cBhvr>
                                        <p:cTn id="53" dur="870">
                                          <p:stCondLst>
                                            <p:cond delay="0"/>
                                          </p:stCondLst>
                                        </p:cTn>
                                        <p:tgtEl>
                                          <p:spTgt spid="8"/>
                                        </p:tgtEl>
                                      </p:cBhvr>
                                    </p:animEffect>
                                    <p:anim calcmode="lin" valueType="num">
                                      <p:cBhvr>
                                        <p:cTn id="54" dur="2733"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55" dur="996"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6" dur="996" tmFilter="0, 0; 0.125,0.2665; 0.25,0.4; 0.375,0.465; 0.5,0.5;  0.625,0.535; 0.75,0.6; 0.875,0.7335; 1,1">
                                          <p:stCondLst>
                                            <p:cond delay="996"/>
                                          </p:stCondLst>
                                        </p:cTn>
                                        <p:tgtEl>
                                          <p:spTgt spid="8"/>
                                        </p:tgtEl>
                                        <p:attrNameLst>
                                          <p:attrName>ppt_y</p:attrName>
                                        </p:attrNameLst>
                                      </p:cBhvr>
                                      <p:tavLst>
                                        <p:tav tm="0" fmla="#ppt_y-sin(pi*$)/9">
                                          <p:val>
                                            <p:fltVal val="0"/>
                                          </p:val>
                                        </p:tav>
                                        <p:tav tm="100000">
                                          <p:val>
                                            <p:fltVal val="1"/>
                                          </p:val>
                                        </p:tav>
                                      </p:tavLst>
                                    </p:anim>
                                    <p:anim calcmode="lin" valueType="num">
                                      <p:cBhvr>
                                        <p:cTn id="57" dur="498" tmFilter="0, 0; 0.125,0.2665; 0.25,0.4; 0.375,0.465; 0.5,0.5;  0.625,0.535; 0.75,0.6; 0.875,0.7335; 1,1">
                                          <p:stCondLst>
                                            <p:cond delay="1986"/>
                                          </p:stCondLst>
                                        </p:cTn>
                                        <p:tgtEl>
                                          <p:spTgt spid="8"/>
                                        </p:tgtEl>
                                        <p:attrNameLst>
                                          <p:attrName>ppt_y</p:attrName>
                                        </p:attrNameLst>
                                      </p:cBhvr>
                                      <p:tavLst>
                                        <p:tav tm="0" fmla="#ppt_y-sin(pi*$)/27">
                                          <p:val>
                                            <p:fltVal val="0"/>
                                          </p:val>
                                        </p:tav>
                                        <p:tav tm="100000">
                                          <p:val>
                                            <p:fltVal val="1"/>
                                          </p:val>
                                        </p:tav>
                                      </p:tavLst>
                                    </p:anim>
                                    <p:anim calcmode="lin" valueType="num">
                                      <p:cBhvr>
                                        <p:cTn id="58" dur="246" tmFilter="0, 0; 0.125,0.2665; 0.25,0.4; 0.375,0.465; 0.5,0.5;  0.625,0.535; 0.75,0.6; 0.875,0.7335; 1,1">
                                          <p:stCondLst>
                                            <p:cond delay="2484"/>
                                          </p:stCondLst>
                                        </p:cTn>
                                        <p:tgtEl>
                                          <p:spTgt spid="8"/>
                                        </p:tgtEl>
                                        <p:attrNameLst>
                                          <p:attrName>ppt_y</p:attrName>
                                        </p:attrNameLst>
                                      </p:cBhvr>
                                      <p:tavLst>
                                        <p:tav tm="0" fmla="#ppt_y-sin(pi*$)/81">
                                          <p:val>
                                            <p:fltVal val="0"/>
                                          </p:val>
                                        </p:tav>
                                        <p:tav tm="100000">
                                          <p:val>
                                            <p:fltVal val="1"/>
                                          </p:val>
                                        </p:tav>
                                      </p:tavLst>
                                    </p:anim>
                                    <p:animScale>
                                      <p:cBhvr>
                                        <p:cTn id="59" dur="39">
                                          <p:stCondLst>
                                            <p:cond delay="975"/>
                                          </p:stCondLst>
                                        </p:cTn>
                                        <p:tgtEl>
                                          <p:spTgt spid="8"/>
                                        </p:tgtEl>
                                      </p:cBhvr>
                                      <p:to x="100000" y="60000"/>
                                    </p:animScale>
                                    <p:animScale>
                                      <p:cBhvr>
                                        <p:cTn id="60" dur="249" decel="50000">
                                          <p:stCondLst>
                                            <p:cond delay="1014"/>
                                          </p:stCondLst>
                                        </p:cTn>
                                        <p:tgtEl>
                                          <p:spTgt spid="8"/>
                                        </p:tgtEl>
                                      </p:cBhvr>
                                      <p:to x="100000" y="100000"/>
                                    </p:animScale>
                                    <p:animScale>
                                      <p:cBhvr>
                                        <p:cTn id="61" dur="39">
                                          <p:stCondLst>
                                            <p:cond delay="1968"/>
                                          </p:stCondLst>
                                        </p:cTn>
                                        <p:tgtEl>
                                          <p:spTgt spid="8"/>
                                        </p:tgtEl>
                                      </p:cBhvr>
                                      <p:to x="100000" y="80000"/>
                                    </p:animScale>
                                    <p:animScale>
                                      <p:cBhvr>
                                        <p:cTn id="62" dur="249" decel="50000">
                                          <p:stCondLst>
                                            <p:cond delay="2007"/>
                                          </p:stCondLst>
                                        </p:cTn>
                                        <p:tgtEl>
                                          <p:spTgt spid="8"/>
                                        </p:tgtEl>
                                      </p:cBhvr>
                                      <p:to x="100000" y="100000"/>
                                    </p:animScale>
                                    <p:animScale>
                                      <p:cBhvr>
                                        <p:cTn id="63" dur="39">
                                          <p:stCondLst>
                                            <p:cond delay="2463"/>
                                          </p:stCondLst>
                                        </p:cTn>
                                        <p:tgtEl>
                                          <p:spTgt spid="8"/>
                                        </p:tgtEl>
                                      </p:cBhvr>
                                      <p:to x="100000" y="90000"/>
                                    </p:animScale>
                                    <p:animScale>
                                      <p:cBhvr>
                                        <p:cTn id="64" dur="249" decel="50000">
                                          <p:stCondLst>
                                            <p:cond delay="2502"/>
                                          </p:stCondLst>
                                        </p:cTn>
                                        <p:tgtEl>
                                          <p:spTgt spid="8"/>
                                        </p:tgtEl>
                                      </p:cBhvr>
                                      <p:to x="100000" y="100000"/>
                                    </p:animScale>
                                    <p:animScale>
                                      <p:cBhvr>
                                        <p:cTn id="65" dur="39">
                                          <p:stCondLst>
                                            <p:cond delay="2712"/>
                                          </p:stCondLst>
                                        </p:cTn>
                                        <p:tgtEl>
                                          <p:spTgt spid="8"/>
                                        </p:tgtEl>
                                      </p:cBhvr>
                                      <p:to x="100000" y="95000"/>
                                    </p:animScale>
                                    <p:animScale>
                                      <p:cBhvr>
                                        <p:cTn id="66" dur="249" decel="50000">
                                          <p:stCondLst>
                                            <p:cond delay="2751"/>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31248">
              <a:srgbClr val="AAD84F"/>
            </a:gs>
            <a:gs pos="0">
              <a:schemeClr val="bg2">
                <a:shade val="94000"/>
                <a:satMod val="114000"/>
                <a:lumMod val="96000"/>
              </a:schemeClr>
            </a:gs>
            <a:gs pos="62000">
              <a:schemeClr val="bg2">
                <a:tint val="92000"/>
                <a:shade val="66000"/>
                <a:satMod val="110000"/>
                <a:lumMod val="80000"/>
              </a:schemeClr>
            </a:gs>
            <a:gs pos="100000">
              <a:schemeClr val="bg2">
                <a:tint val="89000"/>
                <a:shade val="62000"/>
                <a:satMod val="110000"/>
                <a:lumMod val="72000"/>
              </a:schemeClr>
            </a:gs>
          </a:gsLst>
          <a:lin ang="5400000" scaled="0"/>
        </a:gradFill>
        <a:effectLst/>
      </p:bgPr>
    </p:bg>
    <p:spTree>
      <p:nvGrpSpPr>
        <p:cNvPr id="1" name=""/>
        <p:cNvGrpSpPr/>
        <p:nvPr/>
      </p:nvGrpSpPr>
      <p:grpSpPr>
        <a:xfrm>
          <a:off x="0" y="0"/>
          <a:ext cx="0" cy="0"/>
          <a:chOff x="0" y="0"/>
          <a:chExt cx="0" cy="0"/>
        </a:xfrm>
      </p:grpSpPr>
      <p:pic>
        <p:nvPicPr>
          <p:cNvPr id="11" name="Picture 10">
            <a:hlinkClick r:id="rId3" action="ppaction://hlinksldjump"/>
          </p:cNvPr>
          <p:cNvPicPr>
            <a:picLocks noChangeAspect="1"/>
          </p:cNvPicPr>
          <p:nvPr/>
        </p:nvPicPr>
        <p:blipFill>
          <a:blip r:embed="rId4">
            <a:biLevel thresh="75000"/>
            <a:extLst>
              <a:ext uri="{28A0092B-C50C-407E-A947-70E740481C1C}">
                <a14:useLocalDpi xmlns:a14="http://schemas.microsoft.com/office/drawing/2010/main" val="0"/>
              </a:ext>
            </a:extLst>
          </a:blip>
          <a:stretch>
            <a:fillRect/>
          </a:stretch>
        </p:blipFill>
        <p:spPr>
          <a:xfrm>
            <a:off x="6896164" y="0"/>
            <a:ext cx="1104836" cy="615630"/>
          </a:xfrm>
          <a:prstGeom prst="rect">
            <a:avLst/>
          </a:prstGeom>
        </p:spPr>
      </p:pic>
      <p:sp>
        <p:nvSpPr>
          <p:cNvPr id="22" name="Rectangle 21"/>
          <p:cNvSpPr/>
          <p:nvPr/>
        </p:nvSpPr>
        <p:spPr>
          <a:xfrm>
            <a:off x="4876800" y="0"/>
            <a:ext cx="533400" cy="533400"/>
          </a:xfrm>
          <a:prstGeom prst="rect">
            <a:avLst/>
          </a:prstGeom>
          <a:ln/>
        </p:spPr>
        <p:style>
          <a:lnRef idx="1">
            <a:schemeClr val="accent4"/>
          </a:lnRef>
          <a:fillRef idx="2">
            <a:schemeClr val="accent4"/>
          </a:fillRef>
          <a:effectRef idx="1">
            <a:schemeClr val="accent4"/>
          </a:effectRef>
          <a:fontRef idx="minor">
            <a:schemeClr val="dk1"/>
          </a:fontRef>
        </p:style>
        <p:txBody>
          <a:bodyPr rtlCol="1" anchor="ctr"/>
          <a:lstStyle/>
          <a:p>
            <a:pPr algn="ctr">
              <a:defRPr/>
            </a:pPr>
            <a:r>
              <a:rPr lang="fa-IR" sz="1500" b="1" kern="0" spc="-150" dirty="0">
                <a:ln w="18415" cmpd="sng">
                  <a:solidFill>
                    <a:prstClr val="black"/>
                  </a:solidFill>
                  <a:prstDash val="solid"/>
                </a:ln>
                <a:solidFill>
                  <a:prstClr val="black"/>
                </a:solidFill>
                <a:latin typeface="Gill Sans MT"/>
                <a:cs typeface="B Titr" panose="00000700000000000000" pitchFamily="2" charset="-78"/>
              </a:rPr>
              <a:t>صفحه </a:t>
            </a:r>
          </a:p>
          <a:p>
            <a:pPr algn="ctr">
              <a:defRPr/>
            </a:pPr>
            <a:r>
              <a:rPr lang="fa-IR" sz="2000" kern="0" dirty="0">
                <a:ln w="18415" cmpd="sng">
                  <a:solidFill>
                    <a:srgbClr val="909465">
                      <a:lumMod val="75000"/>
                    </a:srgbClr>
                  </a:solidFill>
                  <a:prstDash val="solid"/>
                </a:ln>
                <a:solidFill>
                  <a:srgbClr val="909465">
                    <a:lumMod val="75000"/>
                  </a:srgbClr>
                </a:solidFill>
                <a:latin typeface="Gill Sans MT"/>
                <a:cs typeface="B Mitra" panose="00000400000000000000" pitchFamily="2" charset="-78"/>
              </a:rPr>
              <a:t>61</a:t>
            </a:r>
          </a:p>
        </p:txBody>
      </p:sp>
      <p:sp>
        <p:nvSpPr>
          <p:cNvPr id="15" name="Title 1"/>
          <p:cNvSpPr txBox="1">
            <a:spLocks/>
          </p:cNvSpPr>
          <p:nvPr/>
        </p:nvSpPr>
        <p:spPr>
          <a:xfrm>
            <a:off x="634420" y="762000"/>
            <a:ext cx="7899979" cy="1143000"/>
          </a:xfrm>
          <a:prstGeom prst="downArrowCallout">
            <a:avLst>
              <a:gd name="adj1" fmla="val 37277"/>
              <a:gd name="adj2" fmla="val 20384"/>
              <a:gd name="adj3" fmla="val 23077"/>
              <a:gd name="adj4" fmla="val 76923"/>
            </a:avLst>
          </a:prstGeom>
          <a:gradFill rotWithShape="1">
            <a:gsLst>
              <a:gs pos="0">
                <a:srgbClr val="3891A7">
                  <a:tint val="92000"/>
                  <a:satMod val="170000"/>
                </a:srgbClr>
              </a:gs>
              <a:gs pos="15000">
                <a:srgbClr val="3891A7">
                  <a:tint val="92000"/>
                  <a:shade val="99000"/>
                  <a:satMod val="170000"/>
                </a:srgbClr>
              </a:gs>
              <a:gs pos="62000">
                <a:srgbClr val="3891A7">
                  <a:tint val="96000"/>
                  <a:shade val="80000"/>
                  <a:satMod val="170000"/>
                </a:srgbClr>
              </a:gs>
              <a:gs pos="97000">
                <a:srgbClr val="3891A7">
                  <a:tint val="98000"/>
                  <a:shade val="63000"/>
                  <a:satMod val="170000"/>
                </a:srgbClr>
              </a:gs>
              <a:gs pos="100000">
                <a:srgbClr val="3891A7">
                  <a:shade val="62000"/>
                  <a:satMod val="170000"/>
                </a:srgb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rgbClr val="3891A7"/>
            </a:contourClr>
          </a:sp3d>
        </p:spPr>
        <p:txBody>
          <a:bodyPr anchor="ctr">
            <a:normAutofit/>
          </a:bodyPr>
          <a:lstStyle>
            <a:lvl1pPr algn="l" rtl="1" eaLnBrk="1" latinLnBrk="0" hangingPunct="1">
              <a:spcBef>
                <a:spcPct val="0"/>
              </a:spcBef>
              <a:buNone/>
              <a:defRPr kumimoji="0" sz="4300" kern="1200">
                <a:solidFill>
                  <a:schemeClr val="lt1"/>
                </a:solidFill>
                <a:effectLst>
                  <a:outerShdw blurRad="50000" dist="30000" dir="5400000" algn="tl" rotWithShape="0">
                    <a:srgbClr val="000000">
                      <a:alpha val="30000"/>
                    </a:srgbClr>
                  </a:outerShdw>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extLst/>
          </a:lstStyle>
          <a:p>
            <a:pPr algn="ctr">
              <a:defRPr/>
            </a:pPr>
            <a:r>
              <a:rPr lang="fa-IR" sz="3500" b="1" spc="-150" dirty="0">
                <a:solidFill>
                  <a:sysClr val="window" lastClr="FFFFFF"/>
                </a:solidFill>
                <a:latin typeface="Gill Sans MT"/>
                <a:cs typeface="B Nazanin" panose="00000400000000000000" pitchFamily="2" charset="-78"/>
              </a:rPr>
              <a:t>«نه، بلکه از قضاى الهى به قَدَر الهى پناه مى برم»</a:t>
            </a:r>
          </a:p>
        </p:txBody>
      </p:sp>
      <p:sp>
        <p:nvSpPr>
          <p:cNvPr id="13" name="Title 1"/>
          <p:cNvSpPr txBox="1">
            <a:spLocks/>
          </p:cNvSpPr>
          <p:nvPr/>
        </p:nvSpPr>
        <p:spPr>
          <a:xfrm>
            <a:off x="634421" y="2057400"/>
            <a:ext cx="7899978" cy="3505200"/>
          </a:xfrm>
          <a:prstGeom prst="rect">
            <a:avLst/>
          </a:prstGeom>
          <a:ln/>
        </p:spPr>
        <p:style>
          <a:lnRef idx="0">
            <a:schemeClr val="accent4"/>
          </a:lnRef>
          <a:fillRef idx="3">
            <a:schemeClr val="accent4"/>
          </a:fillRef>
          <a:effectRef idx="3">
            <a:schemeClr val="accent4"/>
          </a:effectRef>
          <a:fontRef idx="minor">
            <a:schemeClr val="lt1"/>
          </a:fontRef>
        </p:style>
        <p:txBody>
          <a:bodyPr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just"/>
            <a:r>
              <a:rPr lang="fa-IR" sz="20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rPr>
              <a:t>برداشت نابجای آن شخص چنین بود که ما هیچ اختیاری در تعیین سرنوشت خود نداریم و اگر قرار باشد دیوار بر سرمان خراب شود حتماً این اتفاق خواهد افتاد و ما نمی توانیم تغییری در آن ایجاد کنیم؛ </a:t>
            </a:r>
          </a:p>
          <a:p>
            <a:pPr algn="just"/>
            <a:r>
              <a:rPr lang="fa-IR" sz="20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rPr>
              <a:t>بنابراین، </a:t>
            </a:r>
            <a:r>
              <a:rPr lang="fa-IR" sz="2000" b="1"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rPr>
              <a:t>حرکت و تغییر مکان و تصمیم گیری بر اساس دستور عقل بی فایده است. </a:t>
            </a:r>
          </a:p>
          <a:p>
            <a:pPr algn="just"/>
            <a:r>
              <a:rPr lang="fa-IR" sz="20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rPr>
              <a:t>اما امیرالمؤمنین با رفتار و سپس گفتار خود، نگرش صحیح خود از قضا و قدر را نشان داد و به آن شخص و دیگران آموخت که </a:t>
            </a:r>
            <a:r>
              <a:rPr lang="fa-IR"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cs typeface="B Yagut" panose="00000400000000000000" pitchFamily="2" charset="-78"/>
              </a:rPr>
              <a:t>اعتقاد به قضا و قدر، نه تنها مانع تحرک و عمل انسان نیست، بلکه عامل و زمینه ساز آن است. </a:t>
            </a:r>
          </a:p>
          <a:p>
            <a:pPr algn="just"/>
            <a:r>
              <a:rPr lang="fa-IR" sz="20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rPr>
              <a:t>در واقع، فرو ریختن دیوار کج </a:t>
            </a:r>
            <a:r>
              <a:rPr lang="fa-IR" sz="2000" b="1"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rPr>
              <a:t>یک قضای الهی </a:t>
            </a:r>
            <a:r>
              <a:rPr lang="fa-IR" sz="20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rPr>
              <a:t>است، اما این قضا متناسب با ویژگی و تقدیر خاص آن دیوار، یعنی کجی آن است. اما اگر دیوار، ویژگی دیگری داشته باشد، مثلاً محکم باشد، قضای دیگری را به دنبال خواهد آورد و انسانى که این دو تقدیر و این دو قضا را بشناسد </a:t>
            </a:r>
            <a:r>
              <a:rPr lang="fa-IR" sz="2000" b="1"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rPr>
              <a:t>تصمیم مى گیرد و دست به انتخاب مناسب تر می زند.</a:t>
            </a:r>
          </a:p>
        </p:txBody>
      </p:sp>
      <p:sp>
        <p:nvSpPr>
          <p:cNvPr id="2" name="TextBox 1"/>
          <p:cNvSpPr txBox="1"/>
          <p:nvPr/>
        </p:nvSpPr>
        <p:spPr>
          <a:xfrm>
            <a:off x="4800600" y="5758190"/>
            <a:ext cx="1905000" cy="523220"/>
          </a:xfrm>
          <a:prstGeom prst="leftArrowCallout">
            <a:avLst>
              <a:gd name="adj1" fmla="val 25000"/>
              <a:gd name="adj2" fmla="val 25000"/>
              <a:gd name="adj3" fmla="val 25000"/>
              <a:gd name="adj4" fmla="val 87883"/>
            </a:avLst>
          </a:prstGeom>
        </p:spPr>
        <p:style>
          <a:lnRef idx="1">
            <a:schemeClr val="accent4"/>
          </a:lnRef>
          <a:fillRef idx="2">
            <a:schemeClr val="accent4"/>
          </a:fillRef>
          <a:effectRef idx="1">
            <a:schemeClr val="accent4"/>
          </a:effectRef>
          <a:fontRef idx="minor">
            <a:schemeClr val="dk1"/>
          </a:fontRef>
        </p:style>
        <p:txBody>
          <a:bodyPr wrap="square" rtlCol="1" anchor="ctr">
            <a:spAutoFit/>
          </a:bodyPr>
          <a:lstStyle/>
          <a:p>
            <a:pPr algn="ctr"/>
            <a:r>
              <a:rPr lang="fa-IR" sz="1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Zar" panose="00000400000000000000" pitchFamily="2" charset="-78"/>
              </a:rPr>
              <a:t>شناخت تقدیر هر پدیده(کج بودن دیوار)</a:t>
            </a:r>
          </a:p>
        </p:txBody>
      </p:sp>
      <p:sp>
        <p:nvSpPr>
          <p:cNvPr id="14" name="Rounded Rectangle 13"/>
          <p:cNvSpPr/>
          <p:nvPr/>
        </p:nvSpPr>
        <p:spPr>
          <a:xfrm>
            <a:off x="2133600" y="5715000"/>
            <a:ext cx="2514600" cy="609600"/>
          </a:xfrm>
          <a:prstGeom prst="roundRect">
            <a:avLst/>
          </a:prstGeom>
          <a:solidFill>
            <a:srgbClr val="00B050"/>
          </a:solidFill>
        </p:spPr>
        <p:style>
          <a:lnRef idx="1">
            <a:schemeClr val="accent1"/>
          </a:lnRef>
          <a:fillRef idx="2">
            <a:schemeClr val="accent1"/>
          </a:fillRef>
          <a:effectRef idx="1">
            <a:schemeClr val="accent1"/>
          </a:effectRef>
          <a:fontRef idx="minor">
            <a:schemeClr val="dk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rtl="1"/>
            <a:r>
              <a:rPr lang="fa-IR" sz="1600" b="1" dirty="0">
                <a:ln w="11430">
                  <a:solidFill>
                    <a:schemeClr val="accent1">
                      <a:lumMod val="60000"/>
                      <a:lumOff val="40000"/>
                    </a:schemeClr>
                  </a:solidFill>
                </a:ln>
                <a:solidFill>
                  <a:schemeClr val="accent1">
                    <a:lumMod val="60000"/>
                    <a:lumOff val="40000"/>
                  </a:schemeClr>
                </a:solidFill>
                <a:effectLst>
                  <a:outerShdw blurRad="80000" dist="40000" dir="5040000" algn="tl">
                    <a:srgbClr val="000000">
                      <a:alpha val="30000"/>
                    </a:srgbClr>
                  </a:outerShdw>
                </a:effectLst>
                <a:cs typeface="B Badr" panose="00000400000000000000" pitchFamily="2" charset="-78"/>
              </a:rPr>
              <a:t>انجام عمل متناسب با آن </a:t>
            </a:r>
          </a:p>
          <a:p>
            <a:pPr algn="ctr" rtl="1"/>
            <a:r>
              <a:rPr lang="fa-IR" sz="1600" b="1" dirty="0">
                <a:ln w="11430">
                  <a:solidFill>
                    <a:schemeClr val="accent1">
                      <a:lumMod val="60000"/>
                      <a:lumOff val="40000"/>
                    </a:schemeClr>
                  </a:solidFill>
                </a:ln>
                <a:solidFill>
                  <a:schemeClr val="accent1">
                    <a:lumMod val="60000"/>
                    <a:lumOff val="40000"/>
                  </a:schemeClr>
                </a:solidFill>
                <a:effectLst>
                  <a:outerShdw blurRad="80000" dist="40000" dir="5040000" algn="tl">
                    <a:srgbClr val="000000">
                      <a:alpha val="30000"/>
                    </a:srgbClr>
                  </a:outerShdw>
                </a:effectLst>
                <a:cs typeface="B Badr" panose="00000400000000000000" pitchFamily="2" charset="-78"/>
              </a:rPr>
              <a:t>(بلندشدن از زیر دیوار)</a:t>
            </a:r>
          </a:p>
        </p:txBody>
      </p:sp>
    </p:spTree>
    <p:extLst>
      <p:ext uri="{BB962C8B-B14F-4D97-AF65-F5344CB8AC3E}">
        <p14:creationId xmlns:p14="http://schemas.microsoft.com/office/powerpoint/2010/main" val="150072447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13">
                                            <p:bg/>
                                          </p:spTgt>
                                        </p:tgtEl>
                                        <p:attrNameLst>
                                          <p:attrName>style.visibility</p:attrName>
                                        </p:attrNameLst>
                                      </p:cBhvr>
                                      <p:to>
                                        <p:strVal val="visible"/>
                                      </p:to>
                                    </p:set>
                                    <p:animEffect transition="in" filter="circle(out)">
                                      <p:cBhvr>
                                        <p:cTn id="12" dur="2000"/>
                                        <p:tgtEl>
                                          <p:spTgt spid="1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grpId="0" nodeType="clickEffect">
                                  <p:stCondLst>
                                    <p:cond delay="0"/>
                                  </p:stCondLst>
                                  <p:childTnLst>
                                    <p:set>
                                      <p:cBhvr>
                                        <p:cTn id="16" dur="1" fill="hold">
                                          <p:stCondLst>
                                            <p:cond delay="0"/>
                                          </p:stCondLst>
                                        </p:cTn>
                                        <p:tgtEl>
                                          <p:spTgt spid="13">
                                            <p:txEl>
                                              <p:pRg st="0" end="0"/>
                                            </p:txEl>
                                          </p:spTgt>
                                        </p:tgtEl>
                                        <p:attrNameLst>
                                          <p:attrName>style.visibility</p:attrName>
                                        </p:attrNameLst>
                                      </p:cBhvr>
                                      <p:to>
                                        <p:strVal val="visible"/>
                                      </p:to>
                                    </p:set>
                                    <p:animEffect transition="in" filter="circle(out)">
                                      <p:cBhvr>
                                        <p:cTn id="17" dur="2000"/>
                                        <p:tgtEl>
                                          <p:spTgt spid="1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32" fill="hold" grpId="0" nodeType="clickEffect">
                                  <p:stCondLst>
                                    <p:cond delay="0"/>
                                  </p:stCondLst>
                                  <p:childTnLst>
                                    <p:set>
                                      <p:cBhvr>
                                        <p:cTn id="21" dur="1" fill="hold">
                                          <p:stCondLst>
                                            <p:cond delay="0"/>
                                          </p:stCondLst>
                                        </p:cTn>
                                        <p:tgtEl>
                                          <p:spTgt spid="13">
                                            <p:txEl>
                                              <p:pRg st="1" end="1"/>
                                            </p:txEl>
                                          </p:spTgt>
                                        </p:tgtEl>
                                        <p:attrNameLst>
                                          <p:attrName>style.visibility</p:attrName>
                                        </p:attrNameLst>
                                      </p:cBhvr>
                                      <p:to>
                                        <p:strVal val="visible"/>
                                      </p:to>
                                    </p:set>
                                    <p:animEffect transition="in" filter="circle(out)">
                                      <p:cBhvr>
                                        <p:cTn id="22" dur="2000"/>
                                        <p:tgtEl>
                                          <p:spTgt spid="1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32" fill="hold" grpId="0" nodeType="clickEffect">
                                  <p:stCondLst>
                                    <p:cond delay="0"/>
                                  </p:stCondLst>
                                  <p:childTnLst>
                                    <p:set>
                                      <p:cBhvr>
                                        <p:cTn id="26" dur="1" fill="hold">
                                          <p:stCondLst>
                                            <p:cond delay="0"/>
                                          </p:stCondLst>
                                        </p:cTn>
                                        <p:tgtEl>
                                          <p:spTgt spid="13">
                                            <p:txEl>
                                              <p:pRg st="2" end="2"/>
                                            </p:txEl>
                                          </p:spTgt>
                                        </p:tgtEl>
                                        <p:attrNameLst>
                                          <p:attrName>style.visibility</p:attrName>
                                        </p:attrNameLst>
                                      </p:cBhvr>
                                      <p:to>
                                        <p:strVal val="visible"/>
                                      </p:to>
                                    </p:set>
                                    <p:animEffect transition="in" filter="circle(out)">
                                      <p:cBhvr>
                                        <p:cTn id="27" dur="2000"/>
                                        <p:tgtEl>
                                          <p:spTgt spid="1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32" fill="hold" grpId="0" nodeType="clickEffect">
                                  <p:stCondLst>
                                    <p:cond delay="0"/>
                                  </p:stCondLst>
                                  <p:childTnLst>
                                    <p:set>
                                      <p:cBhvr>
                                        <p:cTn id="31" dur="1" fill="hold">
                                          <p:stCondLst>
                                            <p:cond delay="0"/>
                                          </p:stCondLst>
                                        </p:cTn>
                                        <p:tgtEl>
                                          <p:spTgt spid="13">
                                            <p:txEl>
                                              <p:pRg st="3" end="3"/>
                                            </p:txEl>
                                          </p:spTgt>
                                        </p:tgtEl>
                                        <p:attrNameLst>
                                          <p:attrName>style.visibility</p:attrName>
                                        </p:attrNameLst>
                                      </p:cBhvr>
                                      <p:to>
                                        <p:strVal val="visible"/>
                                      </p:to>
                                    </p:set>
                                    <p:animEffect transition="in" filter="circle(out)">
                                      <p:cBhvr>
                                        <p:cTn id="32" dur="2000"/>
                                        <p:tgtEl>
                                          <p:spTgt spid="1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32"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circle(out)">
                                      <p:cBhvr>
                                        <p:cTn id="3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3" grpId="0" build="p"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4" name="Subtitle 2"/>
          <p:cNvSpPr txBox="1">
            <a:spLocks/>
          </p:cNvSpPr>
          <p:nvPr/>
        </p:nvSpPr>
        <p:spPr>
          <a:xfrm>
            <a:off x="810057" y="2514600"/>
            <a:ext cx="6733745" cy="3733800"/>
          </a:xfrm>
          <a:prstGeom prst="round2DiagRect">
            <a:avLst>
              <a:gd name="adj1" fmla="val 5189"/>
              <a:gd name="adj2" fmla="val 0"/>
            </a:avLst>
          </a:prstGeom>
          <a:solidFill>
            <a:srgbClr val="0070C0"/>
          </a:solidFill>
          <a:ln/>
        </p:spPr>
        <p:style>
          <a:lnRef idx="0">
            <a:schemeClr val="accent3"/>
          </a:lnRef>
          <a:fillRef idx="3">
            <a:schemeClr val="accent3"/>
          </a:fillRef>
          <a:effectRef idx="3">
            <a:schemeClr val="accent3"/>
          </a:effectRef>
          <a:fontRef idx="minor">
            <a:schemeClr val="lt1"/>
          </a:fontRef>
        </p:style>
        <p:txBody>
          <a:bodyPr tIns="0" anchor="t">
            <a:noAutofit/>
          </a:bodyPr>
          <a:lstStyle>
            <a:lvl1pPr marL="27432" indent="0" algn="l" rtl="1"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1" eaLnBrk="1" latinLnBrk="0" hangingPunct="1">
              <a:lnSpc>
                <a:spcPct val="100000"/>
              </a:lnSpc>
              <a:spcBef>
                <a:spcPts val="550"/>
              </a:spcBef>
              <a:buClr>
                <a:schemeClr val="accent1"/>
              </a:buClr>
              <a:buFont typeface="Verdana"/>
              <a:buNone/>
              <a:defRPr kumimoji="0" sz="2800" kern="1200">
                <a:solidFill>
                  <a:schemeClr val="lt1"/>
                </a:solidFill>
                <a:latin typeface="+mn-lt"/>
                <a:ea typeface="+mn-ea"/>
                <a:cs typeface="+mn-cs"/>
              </a:defRPr>
            </a:lvl2pPr>
            <a:lvl3pPr marL="914400" indent="0" algn="ctr" rtl="1" eaLnBrk="1" latinLnBrk="0" hangingPunct="1">
              <a:lnSpc>
                <a:spcPct val="100000"/>
              </a:lnSpc>
              <a:spcBef>
                <a:spcPct val="20000"/>
              </a:spcBef>
              <a:buClr>
                <a:schemeClr val="accent2"/>
              </a:buClr>
              <a:buFont typeface="Wingdings 2"/>
              <a:buNone/>
              <a:defRPr kumimoji="0" sz="2400" kern="1200">
                <a:solidFill>
                  <a:schemeClr val="lt1"/>
                </a:solidFill>
                <a:latin typeface="+mn-lt"/>
                <a:ea typeface="+mn-ea"/>
                <a:cs typeface="+mn-cs"/>
              </a:defRPr>
            </a:lvl3pPr>
            <a:lvl4pPr marL="1371600" indent="0" algn="ctr" rtl="1" eaLnBrk="1" latinLnBrk="0" hangingPunct="1">
              <a:lnSpc>
                <a:spcPct val="100000"/>
              </a:lnSpc>
              <a:spcBef>
                <a:spcPct val="20000"/>
              </a:spcBef>
              <a:buClr>
                <a:schemeClr val="accent3"/>
              </a:buClr>
              <a:buFont typeface="Wingdings 2"/>
              <a:buNone/>
              <a:defRPr kumimoji="0" sz="2000" kern="1200">
                <a:solidFill>
                  <a:schemeClr val="lt1"/>
                </a:solidFill>
                <a:latin typeface="+mn-lt"/>
                <a:ea typeface="+mn-ea"/>
                <a:cs typeface="+mn-cs"/>
              </a:defRPr>
            </a:lvl4pPr>
            <a:lvl5pPr marL="1828800" indent="0" algn="ctr" rtl="1" eaLnBrk="1" latinLnBrk="0" hangingPunct="1">
              <a:lnSpc>
                <a:spcPct val="100000"/>
              </a:lnSpc>
              <a:spcBef>
                <a:spcPct val="20000"/>
              </a:spcBef>
              <a:buClr>
                <a:schemeClr val="accent4"/>
              </a:buClr>
              <a:buFont typeface="Wingdings 2"/>
              <a:buNone/>
              <a:defRPr kumimoji="0" sz="2000" kern="1200">
                <a:solidFill>
                  <a:schemeClr val="lt1"/>
                </a:solidFill>
                <a:latin typeface="+mn-lt"/>
                <a:ea typeface="+mn-ea"/>
                <a:cs typeface="+mn-cs"/>
              </a:defRPr>
            </a:lvl5pPr>
            <a:lvl6pPr marL="2286000" indent="0" algn="ctr" rtl="1" eaLnBrk="1" latinLnBrk="0" hangingPunct="1">
              <a:lnSpc>
                <a:spcPct val="100000"/>
              </a:lnSpc>
              <a:spcBef>
                <a:spcPct val="20000"/>
              </a:spcBef>
              <a:buClr>
                <a:schemeClr val="accent5"/>
              </a:buClr>
              <a:buFont typeface="Wingdings 2"/>
              <a:buNone/>
              <a:defRPr kumimoji="0" sz="2000" kern="1200">
                <a:solidFill>
                  <a:schemeClr val="lt1"/>
                </a:solidFill>
                <a:latin typeface="+mn-lt"/>
                <a:ea typeface="+mn-ea"/>
                <a:cs typeface="+mn-cs"/>
              </a:defRPr>
            </a:lvl6pPr>
            <a:lvl7pPr marL="27432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7pPr>
            <a:lvl8pPr marL="32004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8pPr>
            <a:lvl9pPr marL="36576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9pPr>
            <a:extLst/>
          </a:lstStyle>
          <a:p>
            <a:pPr algn="just">
              <a:buClr>
                <a:srgbClr val="3891A7"/>
              </a:buClr>
            </a:pPr>
            <a:r>
              <a:rPr lang="fa-IR" sz="2200" dirty="0">
                <a:ln w="18415" cmpd="sng">
                  <a:solidFill>
                    <a:srgbClr val="57EFFF"/>
                  </a:solidFill>
                  <a:prstDash val="solid"/>
                </a:ln>
                <a:solidFill>
                  <a:srgbClr val="57EFFF"/>
                </a:solidFill>
                <a:effectLst>
                  <a:outerShdw blurRad="63500" dir="3600000" algn="tl" rotWithShape="0">
                    <a:srgbClr val="000000">
                      <a:alpha val="70000"/>
                    </a:srgbClr>
                  </a:outerShdw>
                </a:effectLst>
                <a:latin typeface="Gill Sans MT"/>
                <a:cs typeface="B Yagut" panose="00000400000000000000" pitchFamily="2" charset="-78"/>
              </a:rPr>
              <a:t>وقتى از تقدیر جهان به وسیله خداوند سخن مى گوییم، منظورمان فقط تعیین طول، عرض، حجم، مکان و زمان یک موجود نیست. اینها ساده ترین و آشکارترین تقدیرها هستند. تقدیر الهى شامل همه ویژگى ها، کیفیت ها و کلیه روابط میان موجودات مى شود. اینکه آب در چه درجه ای به جوش آید، تعداد الکترون هاى هر عنصر چه تعداد باشد، ماه در کدام مدار دور زمین گردش کند، بدن انسان از چه اعضایی تشکیل شود، هر عضوى کدام کار را انجام دهد، همه و همه از تقدیرات الهى است. یکى از تقدیرات الهى براى انسان این است که او داراى اختیار باشد؛ یعنی همان طور که مثلاً به آب، ویژگى مایع بودن را داده است، به انسان نیز ویژگی مختاربودن را عطا کرده است.</a:t>
            </a:r>
            <a:endParaRPr lang="fa-IR" sz="2200" b="1" dirty="0">
              <a:ln w="18415" cmpd="sng">
                <a:solidFill>
                  <a:srgbClr val="94C600">
                    <a:lumMod val="60000"/>
                    <a:lumOff val="40000"/>
                  </a:srgbClr>
                </a:solidFill>
                <a:prstDash val="solid"/>
              </a:ln>
              <a:solidFill>
                <a:srgbClr val="94C600">
                  <a:lumMod val="60000"/>
                  <a:lumOff val="40000"/>
                </a:srgbClr>
              </a:solidFill>
              <a:effectLst>
                <a:outerShdw blurRad="63500" dir="3600000" algn="tl" rotWithShape="0">
                  <a:srgbClr val="000000">
                    <a:alpha val="70000"/>
                  </a:srgbClr>
                </a:outerShdw>
              </a:effectLst>
              <a:latin typeface="Gill Sans MT"/>
              <a:cs typeface="B Yagut" panose="00000400000000000000" pitchFamily="2" charset="-78"/>
            </a:endParaRPr>
          </a:p>
        </p:txBody>
      </p:sp>
      <p:sp>
        <p:nvSpPr>
          <p:cNvPr id="5" name="Up Arrow Callout 4"/>
          <p:cNvSpPr/>
          <p:nvPr/>
        </p:nvSpPr>
        <p:spPr>
          <a:xfrm rot="16200000">
            <a:off x="5409191" y="3123190"/>
            <a:ext cx="5399320" cy="851102"/>
          </a:xfrm>
          <a:prstGeom prst="upArrowCallout">
            <a:avLst>
              <a:gd name="adj1" fmla="val 50000"/>
              <a:gd name="adj2" fmla="val 22561"/>
              <a:gd name="adj3" fmla="val 25000"/>
              <a:gd name="adj4" fmla="val 72294"/>
            </a:avLst>
          </a:prstGeom>
          <a:gradFill rotWithShape="1">
            <a:gsLst>
              <a:gs pos="0">
                <a:srgbClr val="C32D2E">
                  <a:tint val="92000"/>
                  <a:satMod val="170000"/>
                </a:srgbClr>
              </a:gs>
              <a:gs pos="15000">
                <a:srgbClr val="C32D2E">
                  <a:tint val="92000"/>
                  <a:shade val="99000"/>
                  <a:satMod val="170000"/>
                </a:srgbClr>
              </a:gs>
              <a:gs pos="62000">
                <a:srgbClr val="C32D2E">
                  <a:tint val="96000"/>
                  <a:shade val="80000"/>
                  <a:satMod val="170000"/>
                </a:srgbClr>
              </a:gs>
              <a:gs pos="97000">
                <a:srgbClr val="C32D2E">
                  <a:tint val="98000"/>
                  <a:shade val="63000"/>
                  <a:satMod val="170000"/>
                </a:srgbClr>
              </a:gs>
              <a:gs pos="100000">
                <a:srgbClr val="C32D2E">
                  <a:shade val="62000"/>
                  <a:satMod val="170000"/>
                </a:srgbClr>
              </a:gs>
            </a:gsLst>
            <a:path path="circle">
              <a:fillToRect l="50000" t="50000" r="50000" b="50000"/>
            </a:path>
          </a:gradFill>
          <a:ln w="9525" cap="flat" cmpd="sng" algn="ctr">
            <a:solidFill>
              <a:srgbClr val="C32D2E"/>
            </a:solidFill>
            <a:prstDash val="solid"/>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rgbClr val="C32D2E">
                <a:shade val="80000"/>
              </a:srgbClr>
            </a:contourClr>
          </a:sp3d>
        </p:spPr>
        <p:txBody>
          <a:bodyPr rtlCol="1" anchor="ctr"/>
          <a:lstStyle/>
          <a:p>
            <a:pPr algn="ctr" rtl="1"/>
            <a:r>
              <a:rPr lang="fa-IR" sz="1900" b="1"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اختیار انسان، یک تقدیر الهى</a:t>
            </a:r>
          </a:p>
        </p:txBody>
      </p:sp>
      <p:sp>
        <p:nvSpPr>
          <p:cNvPr id="6" name="Rectangle 5"/>
          <p:cNvSpPr/>
          <p:nvPr/>
        </p:nvSpPr>
        <p:spPr>
          <a:xfrm>
            <a:off x="4876800" y="0"/>
            <a:ext cx="533400" cy="533400"/>
          </a:xfrm>
          <a:prstGeom prst="rect">
            <a:avLst/>
          </a:prstGeom>
          <a:ln/>
        </p:spPr>
        <p:style>
          <a:lnRef idx="1">
            <a:schemeClr val="accent4"/>
          </a:lnRef>
          <a:fillRef idx="2">
            <a:schemeClr val="accent4"/>
          </a:fillRef>
          <a:effectRef idx="1">
            <a:schemeClr val="accent4"/>
          </a:effectRef>
          <a:fontRef idx="minor">
            <a:schemeClr val="dk1"/>
          </a:fontRef>
        </p:style>
        <p:txBody>
          <a:bodyPr rtlCol="1" anchor="ctr"/>
          <a:lstStyle/>
          <a:p>
            <a:pPr algn="ctr">
              <a:defRPr/>
            </a:pPr>
            <a:r>
              <a:rPr lang="fa-IR" sz="1500" b="1" kern="0" spc="-150" dirty="0">
                <a:ln w="18415" cmpd="sng">
                  <a:solidFill>
                    <a:prstClr val="black"/>
                  </a:solidFill>
                  <a:prstDash val="solid"/>
                </a:ln>
                <a:solidFill>
                  <a:prstClr val="black"/>
                </a:solidFill>
                <a:latin typeface="Gill Sans MT"/>
                <a:cs typeface="B Titr" panose="00000700000000000000" pitchFamily="2" charset="-78"/>
              </a:rPr>
              <a:t>صفحه </a:t>
            </a:r>
          </a:p>
          <a:p>
            <a:pPr algn="ctr">
              <a:defRPr/>
            </a:pPr>
            <a:r>
              <a:rPr lang="fa-IR" sz="1500" b="1" kern="0" dirty="0">
                <a:ln w="18415" cmpd="sng">
                  <a:solidFill>
                    <a:prstClr val="black"/>
                  </a:solidFill>
                  <a:prstDash val="solid"/>
                </a:ln>
                <a:solidFill>
                  <a:prstClr val="black"/>
                </a:solidFill>
                <a:latin typeface="Gill Sans MT"/>
                <a:cs typeface="B Titr" panose="00000700000000000000" pitchFamily="2" charset="-78"/>
              </a:rPr>
              <a:t>60</a:t>
            </a:r>
          </a:p>
        </p:txBody>
      </p:sp>
      <p:pic>
        <p:nvPicPr>
          <p:cNvPr id="7" name="Picture 6">
            <a:hlinkClick r:id="rId2" action="ppaction://hlinksldjump"/>
          </p:cNvPr>
          <p:cNvPicPr>
            <a:picLocks noChangeAspect="1"/>
          </p:cNvPicPr>
          <p:nvPr/>
        </p:nvPicPr>
        <p:blipFill>
          <a:blip r:embed="rId3">
            <a:biLevel thresh="75000"/>
            <a:extLst>
              <a:ext uri="{28A0092B-C50C-407E-A947-70E740481C1C}">
                <a14:useLocalDpi xmlns:a14="http://schemas.microsoft.com/office/drawing/2010/main" val="0"/>
              </a:ext>
            </a:extLst>
          </a:blip>
          <a:stretch>
            <a:fillRect/>
          </a:stretch>
        </p:blipFill>
        <p:spPr>
          <a:xfrm>
            <a:off x="6896164" y="0"/>
            <a:ext cx="1104836" cy="615630"/>
          </a:xfrm>
          <a:prstGeom prst="rect">
            <a:avLst/>
          </a:prstGeom>
        </p:spPr>
      </p:pic>
      <p:sp>
        <p:nvSpPr>
          <p:cNvPr id="9" name="Title 1"/>
          <p:cNvSpPr txBox="1">
            <a:spLocks/>
          </p:cNvSpPr>
          <p:nvPr/>
        </p:nvSpPr>
        <p:spPr>
          <a:xfrm rot="16200000">
            <a:off x="3376828" y="-1728573"/>
            <a:ext cx="1600203" cy="6733744"/>
          </a:xfrm>
          <a:prstGeom prst="rect">
            <a:avLst/>
          </a:prstGeom>
          <a:ln/>
        </p:spPr>
        <p:style>
          <a:lnRef idx="0">
            <a:schemeClr val="accent5"/>
          </a:lnRef>
          <a:fillRef idx="3">
            <a:schemeClr val="accent5"/>
          </a:fillRef>
          <a:effectRef idx="3">
            <a:schemeClr val="accent5"/>
          </a:effectRef>
          <a:fontRef idx="minor">
            <a:schemeClr val="lt1"/>
          </a:fontRef>
        </p:style>
        <p:txBody>
          <a:bodyPr vert="vert"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just">
              <a:defRPr/>
            </a:pPr>
            <a:r>
              <a:rPr lang="fa-IR" sz="23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Gill Sans MT"/>
                <a:cs typeface="B Nazanin" panose="00000400000000000000" pitchFamily="2" charset="-78"/>
              </a:rPr>
              <a:t>خداوند این گونه تعیین کرده که انسان کارهایش را </a:t>
            </a:r>
            <a:r>
              <a:rPr lang="fa-IR" sz="2300" b="1"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«با اختیار انجام دهد» </a:t>
            </a:r>
            <a:r>
              <a:rPr lang="fa-IR" sz="23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Gill Sans MT"/>
                <a:cs typeface="B Nazanin" panose="00000400000000000000" pitchFamily="2" charset="-78"/>
              </a:rPr>
              <a:t>و کسى </a:t>
            </a:r>
            <a:r>
              <a:rPr lang="fa-IR" sz="2300" b="1" u="sng"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Gill Sans MT"/>
                <a:cs typeface="B Nazanin" panose="00000400000000000000" pitchFamily="2" charset="-78"/>
              </a:rPr>
              <a:t>نمى تواند </a:t>
            </a:r>
            <a:r>
              <a:rPr lang="fa-IR" sz="23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Gill Sans MT"/>
                <a:cs typeface="B Nazanin" panose="00000400000000000000" pitchFamily="2" charset="-78"/>
              </a:rPr>
              <a:t>از اختیار، که ویژگى ذاتى اوست، فرار کند؛ حتى اگر بخواهد فرار کند، </a:t>
            </a:r>
            <a:r>
              <a:rPr lang="fa-IR" sz="2300" b="1" u="sng"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Gill Sans MT"/>
                <a:cs typeface="B Nazanin" panose="00000400000000000000" pitchFamily="2" charset="-78"/>
              </a:rPr>
              <a:t>باز هم این یک کار اختیارى بوده</a:t>
            </a:r>
            <a:r>
              <a:rPr lang="fa-IR" sz="23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Gill Sans MT"/>
                <a:cs typeface="B Nazanin" panose="00000400000000000000" pitchFamily="2" charset="-78"/>
              </a:rPr>
              <a:t>، چون همین کار را با خواست و اراده خود انجام داده است. </a:t>
            </a:r>
            <a:endParaRPr lang="fa-IR" sz="2300" b="1" dirty="0">
              <a:ln w="18415" cmpd="sng">
                <a:solidFill>
                  <a:prstClr val="white"/>
                </a:solidFill>
                <a:prstDash val="solid"/>
              </a:ln>
              <a:solidFill>
                <a:prstClr val="white"/>
              </a:solidFill>
              <a:effectLst>
                <a:outerShdw blurRad="63500" dir="3600000" algn="tl" rotWithShape="0">
                  <a:srgbClr val="000000">
                    <a:alpha val="70000"/>
                  </a:srgbClr>
                </a:outerShdw>
              </a:effectLst>
              <a:latin typeface="Gill Sans MT"/>
              <a:cs typeface="B Nazanin" panose="00000400000000000000" pitchFamily="2" charset="-78"/>
            </a:endParaRPr>
          </a:p>
        </p:txBody>
      </p:sp>
    </p:spTree>
    <p:extLst>
      <p:ext uri="{BB962C8B-B14F-4D97-AF65-F5344CB8AC3E}">
        <p14:creationId xmlns:p14="http://schemas.microsoft.com/office/powerpoint/2010/main" val="5412117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870">
                                          <p:stCondLst>
                                            <p:cond delay="0"/>
                                          </p:stCondLst>
                                        </p:cTn>
                                        <p:tgtEl>
                                          <p:spTgt spid="5"/>
                                        </p:tgtEl>
                                      </p:cBhvr>
                                    </p:animEffect>
                                    <p:anim calcmode="lin" valueType="num">
                                      <p:cBhvr>
                                        <p:cTn id="8" dur="2733"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5"/>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5"/>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5"/>
                                        </p:tgtEl>
                                        <p:attrNameLst>
                                          <p:attrName>ppt_y</p:attrName>
                                        </p:attrNameLst>
                                      </p:cBhvr>
                                      <p:tavLst>
                                        <p:tav tm="0" fmla="#ppt_y-sin(pi*$)/81">
                                          <p:val>
                                            <p:fltVal val="0"/>
                                          </p:val>
                                        </p:tav>
                                        <p:tav tm="100000">
                                          <p:val>
                                            <p:fltVal val="1"/>
                                          </p:val>
                                        </p:tav>
                                      </p:tavLst>
                                    </p:anim>
                                    <p:animScale>
                                      <p:cBhvr>
                                        <p:cTn id="13" dur="39">
                                          <p:stCondLst>
                                            <p:cond delay="975"/>
                                          </p:stCondLst>
                                        </p:cTn>
                                        <p:tgtEl>
                                          <p:spTgt spid="5"/>
                                        </p:tgtEl>
                                      </p:cBhvr>
                                      <p:to x="100000" y="60000"/>
                                    </p:animScale>
                                    <p:animScale>
                                      <p:cBhvr>
                                        <p:cTn id="14" dur="249" decel="50000">
                                          <p:stCondLst>
                                            <p:cond delay="1014"/>
                                          </p:stCondLst>
                                        </p:cTn>
                                        <p:tgtEl>
                                          <p:spTgt spid="5"/>
                                        </p:tgtEl>
                                      </p:cBhvr>
                                      <p:to x="100000" y="100000"/>
                                    </p:animScale>
                                    <p:animScale>
                                      <p:cBhvr>
                                        <p:cTn id="15" dur="39">
                                          <p:stCondLst>
                                            <p:cond delay="1968"/>
                                          </p:stCondLst>
                                        </p:cTn>
                                        <p:tgtEl>
                                          <p:spTgt spid="5"/>
                                        </p:tgtEl>
                                      </p:cBhvr>
                                      <p:to x="100000" y="80000"/>
                                    </p:animScale>
                                    <p:animScale>
                                      <p:cBhvr>
                                        <p:cTn id="16" dur="249" decel="50000">
                                          <p:stCondLst>
                                            <p:cond delay="2007"/>
                                          </p:stCondLst>
                                        </p:cTn>
                                        <p:tgtEl>
                                          <p:spTgt spid="5"/>
                                        </p:tgtEl>
                                      </p:cBhvr>
                                      <p:to x="100000" y="100000"/>
                                    </p:animScale>
                                    <p:animScale>
                                      <p:cBhvr>
                                        <p:cTn id="17" dur="39">
                                          <p:stCondLst>
                                            <p:cond delay="2463"/>
                                          </p:stCondLst>
                                        </p:cTn>
                                        <p:tgtEl>
                                          <p:spTgt spid="5"/>
                                        </p:tgtEl>
                                      </p:cBhvr>
                                      <p:to x="100000" y="90000"/>
                                    </p:animScale>
                                    <p:animScale>
                                      <p:cBhvr>
                                        <p:cTn id="18" dur="249" decel="50000">
                                          <p:stCondLst>
                                            <p:cond delay="2502"/>
                                          </p:stCondLst>
                                        </p:cTn>
                                        <p:tgtEl>
                                          <p:spTgt spid="5"/>
                                        </p:tgtEl>
                                      </p:cBhvr>
                                      <p:to x="100000" y="100000"/>
                                    </p:animScale>
                                    <p:animScale>
                                      <p:cBhvr>
                                        <p:cTn id="19" dur="39">
                                          <p:stCondLst>
                                            <p:cond delay="2712"/>
                                          </p:stCondLst>
                                        </p:cTn>
                                        <p:tgtEl>
                                          <p:spTgt spid="5"/>
                                        </p:tgtEl>
                                      </p:cBhvr>
                                      <p:to x="100000" y="95000"/>
                                    </p:animScale>
                                    <p:animScale>
                                      <p:cBhvr>
                                        <p:cTn id="20" dur="249" decel="50000">
                                          <p:stCondLst>
                                            <p:cond delay="2751"/>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37"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barn(outVertical)">
                                      <p:cBhvr>
                                        <p:cTn id="25" dur="500"/>
                                        <p:tgtEl>
                                          <p:spTgt spid="4">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82"/>
            </a:gs>
            <a:gs pos="30000">
              <a:srgbClr val="66008F"/>
            </a:gs>
            <a:gs pos="64999">
              <a:srgbClr val="BA0066"/>
            </a:gs>
            <a:gs pos="89999">
              <a:srgbClr val="FF0000"/>
            </a:gs>
            <a:gs pos="100000">
              <a:srgbClr val="FF8200"/>
            </a:gs>
          </a:gsLst>
          <a:lin ang="5400000" scaled="0"/>
        </a:gradFill>
        <a:effectLst/>
      </p:bgPr>
    </p:bg>
    <p:spTree>
      <p:nvGrpSpPr>
        <p:cNvPr id="1" name=""/>
        <p:cNvGrpSpPr/>
        <p:nvPr/>
      </p:nvGrpSpPr>
      <p:grpSpPr>
        <a:xfrm>
          <a:off x="0" y="0"/>
          <a:ext cx="0" cy="0"/>
          <a:chOff x="0" y="0"/>
          <a:chExt cx="0" cy="0"/>
        </a:xfrm>
      </p:grpSpPr>
      <p:sp>
        <p:nvSpPr>
          <p:cNvPr id="4" name="TextBox 3"/>
          <p:cNvSpPr txBox="1"/>
          <p:nvPr/>
        </p:nvSpPr>
        <p:spPr>
          <a:xfrm>
            <a:off x="533400" y="914519"/>
            <a:ext cx="8004717" cy="578882"/>
          </a:xfrm>
          <a:prstGeom prst="flowChartAlternateProcess">
            <a:avLst/>
          </a:prstGeom>
          <a:solidFill>
            <a:srgbClr val="0070C0"/>
          </a:solidFill>
          <a:ln/>
        </p:spPr>
        <p:style>
          <a:lnRef idx="2">
            <a:schemeClr val="accent2">
              <a:shade val="50000"/>
            </a:schemeClr>
          </a:lnRef>
          <a:fillRef idx="1">
            <a:schemeClr val="accent2"/>
          </a:fillRef>
          <a:effectRef idx="0">
            <a:schemeClr val="accent2"/>
          </a:effectRef>
          <a:fontRef idx="minor">
            <a:schemeClr val="lt1"/>
          </a:fontRef>
        </p:style>
        <p:txBody>
          <a:bodyPr wrap="square" rtlCol="1">
            <a:spAutoFit/>
          </a:bodyPr>
          <a:lstStyle/>
          <a:p>
            <a:pPr algn="ctr" rtl="1">
              <a:defRPr/>
            </a:pPr>
            <a:r>
              <a:rPr lang="fa-IR" sz="2800" b="1" kern="0" dirty="0">
                <a:ln w="12700">
                  <a:solidFill>
                    <a:srgbClr val="3E3D2D">
                      <a:satMod val="155000"/>
                    </a:srgbClr>
                  </a:solidFill>
                  <a:prstDash val="solid"/>
                </a:ln>
                <a:solidFill>
                  <a:srgbClr val="CAF278">
                    <a:tint val="85000"/>
                    <a:satMod val="155000"/>
                  </a:srgbClr>
                </a:solidFill>
                <a:effectLst>
                  <a:outerShdw blurRad="41275" dist="20320" dir="1800000" algn="tl" rotWithShape="0">
                    <a:srgbClr val="000000">
                      <a:alpha val="40000"/>
                    </a:srgbClr>
                  </a:outerShdw>
                </a:effectLst>
                <a:latin typeface="Gill Sans MT"/>
                <a:cs typeface="B Nazanin" panose="00000400000000000000" pitchFamily="2" charset="-78"/>
              </a:rPr>
              <a:t>حدود اختیار انسان</a:t>
            </a:r>
            <a:endParaRPr lang="fa-IR" sz="2800" b="1" kern="0" cap="all" dirty="0">
              <a:ln w="9000" cmpd="sng">
                <a:solidFill>
                  <a:srgbClr val="84AA33">
                    <a:shade val="50000"/>
                    <a:satMod val="120000"/>
                  </a:srgbClr>
                </a:solidFill>
                <a:prstDash val="solid"/>
              </a:ln>
              <a:gradFill>
                <a:gsLst>
                  <a:gs pos="0">
                    <a:srgbClr val="84AA33">
                      <a:shade val="20000"/>
                      <a:satMod val="245000"/>
                    </a:srgbClr>
                  </a:gs>
                  <a:gs pos="43000">
                    <a:srgbClr val="84AA33">
                      <a:satMod val="255000"/>
                    </a:srgbClr>
                  </a:gs>
                  <a:gs pos="48000">
                    <a:srgbClr val="84AA33">
                      <a:shade val="85000"/>
                      <a:satMod val="255000"/>
                    </a:srgbClr>
                  </a:gs>
                  <a:gs pos="100000">
                    <a:srgbClr val="84AA33">
                      <a:shade val="20000"/>
                      <a:satMod val="245000"/>
                    </a:srgbClr>
                  </a:gs>
                </a:gsLst>
                <a:lin ang="5400000"/>
              </a:gradFill>
              <a:effectLst>
                <a:reflection blurRad="12700" stA="28000" endPos="45000" dist="1000" dir="5400000" sy="-100000" algn="bl" rotWithShape="0"/>
              </a:effectLst>
              <a:latin typeface="Gill Sans MT"/>
              <a:cs typeface="B Nazanin" panose="00000400000000000000" pitchFamily="2" charset="-78"/>
            </a:endParaRPr>
          </a:p>
        </p:txBody>
      </p:sp>
      <p:pic>
        <p:nvPicPr>
          <p:cNvPr id="11" name="Picture 10">
            <a:hlinkClick r:id="rId3" action="ppaction://hlinksldjump"/>
          </p:cNvPr>
          <p:cNvPicPr>
            <a:picLocks noChangeAspect="1"/>
          </p:cNvPicPr>
          <p:nvPr/>
        </p:nvPicPr>
        <p:blipFill>
          <a:blip r:embed="rId4">
            <a:biLevel thresh="75000"/>
            <a:extLst>
              <a:ext uri="{28A0092B-C50C-407E-A947-70E740481C1C}">
                <a14:useLocalDpi xmlns:a14="http://schemas.microsoft.com/office/drawing/2010/main" val="0"/>
              </a:ext>
            </a:extLst>
          </a:blip>
          <a:stretch>
            <a:fillRect/>
          </a:stretch>
        </p:blipFill>
        <p:spPr>
          <a:xfrm>
            <a:off x="6896164" y="0"/>
            <a:ext cx="1104836" cy="615630"/>
          </a:xfrm>
          <a:prstGeom prst="rect">
            <a:avLst/>
          </a:prstGeom>
        </p:spPr>
      </p:pic>
      <p:sp>
        <p:nvSpPr>
          <p:cNvPr id="14" name="Rectangle 13"/>
          <p:cNvSpPr/>
          <p:nvPr/>
        </p:nvSpPr>
        <p:spPr>
          <a:xfrm>
            <a:off x="533400" y="1569602"/>
            <a:ext cx="8004717" cy="4678798"/>
          </a:xfrm>
          <a:prstGeom prst="rect">
            <a:avLst/>
          </a:prstGeom>
          <a:solidFill>
            <a:srgbClr val="7030A0"/>
          </a:solidFill>
          <a:ln/>
        </p:spPr>
        <p:style>
          <a:lnRef idx="0">
            <a:schemeClr val="accent6"/>
          </a:lnRef>
          <a:fillRef idx="3">
            <a:schemeClr val="accent6"/>
          </a:fillRef>
          <a:effectRef idx="3">
            <a:schemeClr val="accent6"/>
          </a:effectRef>
          <a:fontRef idx="minor">
            <a:schemeClr val="lt1"/>
          </a:fontRef>
        </p:style>
        <p:txBody>
          <a:bodyPr rtlCol="1" anchor="t"/>
          <a:lstStyle/>
          <a:p>
            <a:pPr algn="just" rtl="1"/>
            <a:r>
              <a:rPr lang="fa-IR" sz="2100"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توجه کنیم که ما در چارچوب </a:t>
            </a:r>
            <a:r>
              <a:rPr lang="fa-IR" sz="2100" b="1"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قوانین حاکم بر هستی </a:t>
            </a:r>
            <a:r>
              <a:rPr lang="fa-IR" sz="2100"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حق انتخاب داریم. مثلاً آسمان و دریا در هر شرایطى رام و مسخّر انسان نمی شود. فقط درصورتى رام و مسخّر انسان مى شوند که آدمى </a:t>
            </a:r>
            <a:r>
              <a:rPr lang="fa-IR" sz="2100" b="1"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ویژگى ها و قانونمندى هاى آنها را بشناسد</a:t>
            </a:r>
            <a:r>
              <a:rPr lang="fa-IR" sz="2100"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 و متناسب با آن ویژگى ها، ابزارهایی مانند هواپیما و کشتى تهیه کند تا بتواند در آسمان ها و دریاها سیر نماید.</a:t>
            </a:r>
          </a:p>
          <a:p>
            <a:pPr algn="just" rtl="1"/>
            <a:r>
              <a:rPr lang="fa-IR" sz="2100"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کار اختیارى انسان، نیازمند تقدیرات و قانونمندى هاست چون </a:t>
            </a:r>
            <a:r>
              <a:rPr lang="fa-IR" sz="2100" b="1"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جهت دهنده </a:t>
            </a:r>
            <a:r>
              <a:rPr lang="fa-IR" sz="2100"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و </a:t>
            </a:r>
            <a:r>
              <a:rPr lang="fa-IR" sz="2100" b="1"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محدود کننده </a:t>
            </a:r>
            <a:r>
              <a:rPr lang="fa-IR" sz="2100"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آن است. </a:t>
            </a:r>
          </a:p>
          <a:p>
            <a:pPr algn="just" rtl="1"/>
            <a:r>
              <a:rPr lang="fa-IR" sz="2100"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برخى از افراد به همین نکته بسیار روشن توجه نمى کنند و بدون درک قوانین جهان، برای رسیدن به خوشبختی، راه دلخواه خود را دنبال می کنند و برای خود بدبختی را رقم می زنند.</a:t>
            </a:r>
          </a:p>
          <a:p>
            <a:pPr algn="just" rtl="1"/>
            <a:r>
              <a:rPr lang="fa-IR" sz="2100"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تاریخ علم نشان مى دهد که همین نظام قانونمند، به انسان امکان داده است تا </a:t>
            </a:r>
            <a:r>
              <a:rPr lang="fa-IR" sz="2100" b="1"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از فکر و اختیار خود بهره ببرد و دروازه هاى علم را بگشاید</a:t>
            </a:r>
            <a:r>
              <a:rPr lang="fa-IR" sz="2100"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 پهنه دریاها را بشکافد، اعماق اقیانوس ها را بجوید و فضاى کهکشان ها را درنوردد و ابزارهاى گوناگونى براى زندگى خود بسازد.</a:t>
            </a:r>
          </a:p>
          <a:p>
            <a:pPr algn="just" rtl="1"/>
            <a:r>
              <a:rPr lang="fa-IR" sz="2100"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به راستی که خداوند با چه زیبایی رابطه میان قدرتِ اختیار انسان و نظام جهان را سامان داده، به گونه اى که نه تنها این نظام سدّ راه او نشود، بلکه </a:t>
            </a:r>
            <a:r>
              <a:rPr lang="fa-IR" sz="2100" b="1"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زمینه ساز عروج و صعود وى به سوى قله هاى کمال</a:t>
            </a:r>
            <a:r>
              <a:rPr lang="fa-IR" sz="2100"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 گردد.</a:t>
            </a:r>
          </a:p>
        </p:txBody>
      </p:sp>
      <p:sp>
        <p:nvSpPr>
          <p:cNvPr id="19" name="Rectangle 18"/>
          <p:cNvSpPr/>
          <p:nvPr/>
        </p:nvSpPr>
        <p:spPr>
          <a:xfrm>
            <a:off x="4876800" y="0"/>
            <a:ext cx="533400" cy="533400"/>
          </a:xfrm>
          <a:prstGeom prst="rect">
            <a:avLst/>
          </a:prstGeom>
          <a:ln/>
        </p:spPr>
        <p:style>
          <a:lnRef idx="0">
            <a:schemeClr val="accent4"/>
          </a:lnRef>
          <a:fillRef idx="3">
            <a:schemeClr val="accent4"/>
          </a:fillRef>
          <a:effectRef idx="3">
            <a:schemeClr val="accent4"/>
          </a:effectRef>
          <a:fontRef idx="minor">
            <a:schemeClr val="lt1"/>
          </a:fontRef>
        </p:style>
        <p:txBody>
          <a:bodyPr rtlCol="1" anchor="ctr"/>
          <a:lstStyle/>
          <a:p>
            <a:pPr algn="ctr">
              <a:defRPr/>
            </a:pPr>
            <a:r>
              <a:rPr lang="fa-IR" sz="1300" kern="0" dirty="0">
                <a:ln w="10541" cmpd="sng">
                  <a:solidFill>
                    <a:srgbClr val="94C600">
                      <a:shade val="88000"/>
                      <a:satMod val="110000"/>
                    </a:srgbClr>
                  </a:solidFill>
                  <a:prstDash val="solid"/>
                </a:ln>
                <a:gradFill>
                  <a:gsLst>
                    <a:gs pos="0">
                      <a:srgbClr val="94C600">
                        <a:tint val="40000"/>
                        <a:satMod val="250000"/>
                      </a:srgbClr>
                    </a:gs>
                    <a:gs pos="9000">
                      <a:srgbClr val="94C600">
                        <a:tint val="52000"/>
                        <a:satMod val="300000"/>
                      </a:srgbClr>
                    </a:gs>
                    <a:gs pos="50000">
                      <a:srgbClr val="94C600">
                        <a:shade val="20000"/>
                        <a:satMod val="300000"/>
                      </a:srgbClr>
                    </a:gs>
                    <a:gs pos="79000">
                      <a:srgbClr val="94C600">
                        <a:tint val="52000"/>
                        <a:satMod val="300000"/>
                      </a:srgbClr>
                    </a:gs>
                    <a:gs pos="100000">
                      <a:srgbClr val="94C600">
                        <a:tint val="40000"/>
                        <a:satMod val="250000"/>
                      </a:srgbClr>
                    </a:gs>
                  </a:gsLst>
                  <a:lin ang="5400000"/>
                </a:gradFill>
                <a:latin typeface="Gill Sans MT"/>
                <a:cs typeface="B Titr" panose="00000700000000000000" pitchFamily="2" charset="-78"/>
              </a:rPr>
              <a:t>صفحه </a:t>
            </a:r>
          </a:p>
          <a:p>
            <a:pPr algn="ctr">
              <a:defRPr/>
            </a:pPr>
            <a:r>
              <a:rPr lang="fa-IR" sz="1600" kern="0" dirty="0">
                <a:ln w="10541" cmpd="sng">
                  <a:solidFill>
                    <a:srgbClr val="94C600">
                      <a:shade val="88000"/>
                      <a:satMod val="110000"/>
                    </a:srgbClr>
                  </a:solidFill>
                  <a:prstDash val="solid"/>
                </a:ln>
                <a:gradFill>
                  <a:gsLst>
                    <a:gs pos="0">
                      <a:srgbClr val="94C600">
                        <a:tint val="40000"/>
                        <a:satMod val="250000"/>
                      </a:srgbClr>
                    </a:gs>
                    <a:gs pos="9000">
                      <a:srgbClr val="94C600">
                        <a:tint val="52000"/>
                        <a:satMod val="300000"/>
                      </a:srgbClr>
                    </a:gs>
                    <a:gs pos="50000">
                      <a:srgbClr val="94C600">
                        <a:shade val="20000"/>
                        <a:satMod val="300000"/>
                      </a:srgbClr>
                    </a:gs>
                    <a:gs pos="79000">
                      <a:srgbClr val="94C600">
                        <a:tint val="52000"/>
                        <a:satMod val="300000"/>
                      </a:srgbClr>
                    </a:gs>
                    <a:gs pos="100000">
                      <a:srgbClr val="94C600">
                        <a:tint val="40000"/>
                        <a:satMod val="250000"/>
                      </a:srgbClr>
                    </a:gs>
                  </a:gsLst>
                  <a:lin ang="5400000"/>
                </a:gradFill>
                <a:latin typeface="Gill Sans MT"/>
                <a:cs typeface="B Mitra" panose="00000400000000000000" pitchFamily="2" charset="-78"/>
              </a:rPr>
              <a:t>62</a:t>
            </a:r>
          </a:p>
        </p:txBody>
      </p:sp>
    </p:spTree>
    <p:extLst>
      <p:ext uri="{BB962C8B-B14F-4D97-AF65-F5344CB8AC3E}">
        <p14:creationId xmlns:p14="http://schemas.microsoft.com/office/powerpoint/2010/main" val="403291322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26"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down)">
                                      <p:cBhvr>
                                        <p:cTn id="10" dur="870">
                                          <p:stCondLst>
                                            <p:cond delay="0"/>
                                          </p:stCondLst>
                                        </p:cTn>
                                        <p:tgtEl>
                                          <p:spTgt spid="14"/>
                                        </p:tgtEl>
                                      </p:cBhvr>
                                    </p:animEffect>
                                    <p:anim calcmode="lin" valueType="num">
                                      <p:cBhvr>
                                        <p:cTn id="11" dur="2733"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2" dur="996"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3" dur="996" tmFilter="0, 0; 0.125,0.2665; 0.25,0.4; 0.375,0.465; 0.5,0.5;  0.625,0.535; 0.75,0.6; 0.875,0.7335; 1,1">
                                          <p:stCondLst>
                                            <p:cond delay="996"/>
                                          </p:stCondLst>
                                        </p:cTn>
                                        <p:tgtEl>
                                          <p:spTgt spid="14"/>
                                        </p:tgtEl>
                                        <p:attrNameLst>
                                          <p:attrName>ppt_y</p:attrName>
                                        </p:attrNameLst>
                                      </p:cBhvr>
                                      <p:tavLst>
                                        <p:tav tm="0" fmla="#ppt_y-sin(pi*$)/9">
                                          <p:val>
                                            <p:fltVal val="0"/>
                                          </p:val>
                                        </p:tav>
                                        <p:tav tm="100000">
                                          <p:val>
                                            <p:fltVal val="1"/>
                                          </p:val>
                                        </p:tav>
                                      </p:tavLst>
                                    </p:anim>
                                    <p:anim calcmode="lin" valueType="num">
                                      <p:cBhvr>
                                        <p:cTn id="14" dur="498" tmFilter="0, 0; 0.125,0.2665; 0.25,0.4; 0.375,0.465; 0.5,0.5;  0.625,0.535; 0.75,0.6; 0.875,0.7335; 1,1">
                                          <p:stCondLst>
                                            <p:cond delay="1986"/>
                                          </p:stCondLst>
                                        </p:cTn>
                                        <p:tgtEl>
                                          <p:spTgt spid="14"/>
                                        </p:tgtEl>
                                        <p:attrNameLst>
                                          <p:attrName>ppt_y</p:attrName>
                                        </p:attrNameLst>
                                      </p:cBhvr>
                                      <p:tavLst>
                                        <p:tav tm="0" fmla="#ppt_y-sin(pi*$)/27">
                                          <p:val>
                                            <p:fltVal val="0"/>
                                          </p:val>
                                        </p:tav>
                                        <p:tav tm="100000">
                                          <p:val>
                                            <p:fltVal val="1"/>
                                          </p:val>
                                        </p:tav>
                                      </p:tavLst>
                                    </p:anim>
                                    <p:anim calcmode="lin" valueType="num">
                                      <p:cBhvr>
                                        <p:cTn id="15" dur="246" tmFilter="0, 0; 0.125,0.2665; 0.25,0.4; 0.375,0.465; 0.5,0.5;  0.625,0.535; 0.75,0.6; 0.875,0.7335; 1,1">
                                          <p:stCondLst>
                                            <p:cond delay="2484"/>
                                          </p:stCondLst>
                                        </p:cTn>
                                        <p:tgtEl>
                                          <p:spTgt spid="14"/>
                                        </p:tgtEl>
                                        <p:attrNameLst>
                                          <p:attrName>ppt_y</p:attrName>
                                        </p:attrNameLst>
                                      </p:cBhvr>
                                      <p:tavLst>
                                        <p:tav tm="0" fmla="#ppt_y-sin(pi*$)/81">
                                          <p:val>
                                            <p:fltVal val="0"/>
                                          </p:val>
                                        </p:tav>
                                        <p:tav tm="100000">
                                          <p:val>
                                            <p:fltVal val="1"/>
                                          </p:val>
                                        </p:tav>
                                      </p:tavLst>
                                    </p:anim>
                                    <p:animScale>
                                      <p:cBhvr>
                                        <p:cTn id="16" dur="39">
                                          <p:stCondLst>
                                            <p:cond delay="975"/>
                                          </p:stCondLst>
                                        </p:cTn>
                                        <p:tgtEl>
                                          <p:spTgt spid="14"/>
                                        </p:tgtEl>
                                      </p:cBhvr>
                                      <p:to x="100000" y="60000"/>
                                    </p:animScale>
                                    <p:animScale>
                                      <p:cBhvr>
                                        <p:cTn id="17" dur="249" decel="50000">
                                          <p:stCondLst>
                                            <p:cond delay="1014"/>
                                          </p:stCondLst>
                                        </p:cTn>
                                        <p:tgtEl>
                                          <p:spTgt spid="14"/>
                                        </p:tgtEl>
                                      </p:cBhvr>
                                      <p:to x="100000" y="100000"/>
                                    </p:animScale>
                                    <p:animScale>
                                      <p:cBhvr>
                                        <p:cTn id="18" dur="39">
                                          <p:stCondLst>
                                            <p:cond delay="1968"/>
                                          </p:stCondLst>
                                        </p:cTn>
                                        <p:tgtEl>
                                          <p:spTgt spid="14"/>
                                        </p:tgtEl>
                                      </p:cBhvr>
                                      <p:to x="100000" y="80000"/>
                                    </p:animScale>
                                    <p:animScale>
                                      <p:cBhvr>
                                        <p:cTn id="19" dur="249" decel="50000">
                                          <p:stCondLst>
                                            <p:cond delay="2007"/>
                                          </p:stCondLst>
                                        </p:cTn>
                                        <p:tgtEl>
                                          <p:spTgt spid="14"/>
                                        </p:tgtEl>
                                      </p:cBhvr>
                                      <p:to x="100000" y="100000"/>
                                    </p:animScale>
                                    <p:animScale>
                                      <p:cBhvr>
                                        <p:cTn id="20" dur="39">
                                          <p:stCondLst>
                                            <p:cond delay="2463"/>
                                          </p:stCondLst>
                                        </p:cTn>
                                        <p:tgtEl>
                                          <p:spTgt spid="14"/>
                                        </p:tgtEl>
                                      </p:cBhvr>
                                      <p:to x="100000" y="90000"/>
                                    </p:animScale>
                                    <p:animScale>
                                      <p:cBhvr>
                                        <p:cTn id="21" dur="249" decel="50000">
                                          <p:stCondLst>
                                            <p:cond delay="2502"/>
                                          </p:stCondLst>
                                        </p:cTn>
                                        <p:tgtEl>
                                          <p:spTgt spid="14"/>
                                        </p:tgtEl>
                                      </p:cBhvr>
                                      <p:to x="100000" y="100000"/>
                                    </p:animScale>
                                    <p:animScale>
                                      <p:cBhvr>
                                        <p:cTn id="22" dur="39">
                                          <p:stCondLst>
                                            <p:cond delay="2712"/>
                                          </p:stCondLst>
                                        </p:cTn>
                                        <p:tgtEl>
                                          <p:spTgt spid="14"/>
                                        </p:tgtEl>
                                      </p:cBhvr>
                                      <p:to x="100000" y="95000"/>
                                    </p:animScale>
                                    <p:animScale>
                                      <p:cBhvr>
                                        <p:cTn id="23" dur="249" decel="50000">
                                          <p:stCondLst>
                                            <p:cond delay="2751"/>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0000"/>
            </a:gs>
            <a:gs pos="30000">
              <a:schemeClr val="accent3">
                <a:lumMod val="60000"/>
                <a:lumOff val="40000"/>
              </a:schemeClr>
            </a:gs>
            <a:gs pos="70000">
              <a:schemeClr val="accent3">
                <a:lumMod val="40000"/>
                <a:lumOff val="60000"/>
              </a:schemeClr>
            </a:gs>
            <a:gs pos="100000">
              <a:srgbClr val="663012"/>
            </a:gs>
          </a:gsLst>
          <a:lin ang="5400000" scaled="0"/>
        </a:gradFill>
        <a:effectLst/>
      </p:bgPr>
    </p:bg>
    <p:spTree>
      <p:nvGrpSpPr>
        <p:cNvPr id="1" name=""/>
        <p:cNvGrpSpPr/>
        <p:nvPr/>
      </p:nvGrpSpPr>
      <p:grpSpPr>
        <a:xfrm>
          <a:off x="0" y="0"/>
          <a:ext cx="0" cy="0"/>
          <a:chOff x="0" y="0"/>
          <a:chExt cx="0" cy="0"/>
        </a:xfrm>
      </p:grpSpPr>
      <p:sp>
        <p:nvSpPr>
          <p:cNvPr id="4" name="Subtitle 2"/>
          <p:cNvSpPr txBox="1">
            <a:spLocks/>
          </p:cNvSpPr>
          <p:nvPr/>
        </p:nvSpPr>
        <p:spPr>
          <a:xfrm>
            <a:off x="810057" y="838200"/>
            <a:ext cx="7559042" cy="4572000"/>
          </a:xfrm>
          <a:prstGeom prst="round2DiagRect">
            <a:avLst>
              <a:gd name="adj1" fmla="val 5189"/>
              <a:gd name="adj2" fmla="val 0"/>
            </a:avLst>
          </a:prstGeom>
          <a:solidFill>
            <a:schemeClr val="accent3">
              <a:lumMod val="50000"/>
            </a:schemeClr>
          </a:solidFill>
          <a:ln/>
        </p:spPr>
        <p:style>
          <a:lnRef idx="0">
            <a:schemeClr val="accent3"/>
          </a:lnRef>
          <a:fillRef idx="3">
            <a:schemeClr val="accent3"/>
          </a:fillRef>
          <a:effectRef idx="3">
            <a:schemeClr val="accent3"/>
          </a:effectRef>
          <a:fontRef idx="minor">
            <a:schemeClr val="lt1"/>
          </a:fontRef>
        </p:style>
        <p:txBody>
          <a:bodyPr tIns="0" anchor="t">
            <a:noAutofit/>
          </a:bodyPr>
          <a:lstStyle>
            <a:lvl1pPr marL="27432" indent="0" algn="l" rtl="1"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1" eaLnBrk="1" latinLnBrk="0" hangingPunct="1">
              <a:lnSpc>
                <a:spcPct val="100000"/>
              </a:lnSpc>
              <a:spcBef>
                <a:spcPts val="550"/>
              </a:spcBef>
              <a:buClr>
                <a:schemeClr val="accent1"/>
              </a:buClr>
              <a:buFont typeface="Verdana"/>
              <a:buNone/>
              <a:defRPr kumimoji="0" sz="2800" kern="1200">
                <a:solidFill>
                  <a:schemeClr val="lt1"/>
                </a:solidFill>
                <a:latin typeface="+mn-lt"/>
                <a:ea typeface="+mn-ea"/>
                <a:cs typeface="+mn-cs"/>
              </a:defRPr>
            </a:lvl2pPr>
            <a:lvl3pPr marL="914400" indent="0" algn="ctr" rtl="1" eaLnBrk="1" latinLnBrk="0" hangingPunct="1">
              <a:lnSpc>
                <a:spcPct val="100000"/>
              </a:lnSpc>
              <a:spcBef>
                <a:spcPct val="20000"/>
              </a:spcBef>
              <a:buClr>
                <a:schemeClr val="accent2"/>
              </a:buClr>
              <a:buFont typeface="Wingdings 2"/>
              <a:buNone/>
              <a:defRPr kumimoji="0" sz="2400" kern="1200">
                <a:solidFill>
                  <a:schemeClr val="lt1"/>
                </a:solidFill>
                <a:latin typeface="+mn-lt"/>
                <a:ea typeface="+mn-ea"/>
                <a:cs typeface="+mn-cs"/>
              </a:defRPr>
            </a:lvl3pPr>
            <a:lvl4pPr marL="1371600" indent="0" algn="ctr" rtl="1" eaLnBrk="1" latinLnBrk="0" hangingPunct="1">
              <a:lnSpc>
                <a:spcPct val="100000"/>
              </a:lnSpc>
              <a:spcBef>
                <a:spcPct val="20000"/>
              </a:spcBef>
              <a:buClr>
                <a:schemeClr val="accent3"/>
              </a:buClr>
              <a:buFont typeface="Wingdings 2"/>
              <a:buNone/>
              <a:defRPr kumimoji="0" sz="2000" kern="1200">
                <a:solidFill>
                  <a:schemeClr val="lt1"/>
                </a:solidFill>
                <a:latin typeface="+mn-lt"/>
                <a:ea typeface="+mn-ea"/>
                <a:cs typeface="+mn-cs"/>
              </a:defRPr>
            </a:lvl4pPr>
            <a:lvl5pPr marL="1828800" indent="0" algn="ctr" rtl="1" eaLnBrk="1" latinLnBrk="0" hangingPunct="1">
              <a:lnSpc>
                <a:spcPct val="100000"/>
              </a:lnSpc>
              <a:spcBef>
                <a:spcPct val="20000"/>
              </a:spcBef>
              <a:buClr>
                <a:schemeClr val="accent4"/>
              </a:buClr>
              <a:buFont typeface="Wingdings 2"/>
              <a:buNone/>
              <a:defRPr kumimoji="0" sz="2000" kern="1200">
                <a:solidFill>
                  <a:schemeClr val="lt1"/>
                </a:solidFill>
                <a:latin typeface="+mn-lt"/>
                <a:ea typeface="+mn-ea"/>
                <a:cs typeface="+mn-cs"/>
              </a:defRPr>
            </a:lvl5pPr>
            <a:lvl6pPr marL="2286000" indent="0" algn="ctr" rtl="1" eaLnBrk="1" latinLnBrk="0" hangingPunct="1">
              <a:lnSpc>
                <a:spcPct val="100000"/>
              </a:lnSpc>
              <a:spcBef>
                <a:spcPct val="20000"/>
              </a:spcBef>
              <a:buClr>
                <a:schemeClr val="accent5"/>
              </a:buClr>
              <a:buFont typeface="Wingdings 2"/>
              <a:buNone/>
              <a:defRPr kumimoji="0" sz="2000" kern="1200">
                <a:solidFill>
                  <a:schemeClr val="lt1"/>
                </a:solidFill>
                <a:latin typeface="+mn-lt"/>
                <a:ea typeface="+mn-ea"/>
                <a:cs typeface="+mn-cs"/>
              </a:defRPr>
            </a:lvl6pPr>
            <a:lvl7pPr marL="27432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7pPr>
            <a:lvl8pPr marL="32004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8pPr>
            <a:lvl9pPr marL="36576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9pPr>
            <a:extLst/>
          </a:lstStyle>
          <a:p>
            <a:pPr algn="just">
              <a:lnSpc>
                <a:spcPct val="120000"/>
              </a:lnSpc>
              <a:buClr>
                <a:srgbClr val="3891A7"/>
              </a:buClr>
            </a:pPr>
            <a:r>
              <a:rPr lang="fa-IR" sz="2200" b="1" dirty="0">
                <a:ln w="18415" cmpd="sng">
                  <a:solidFill>
                    <a:srgbClr val="956B43">
                      <a:lumMod val="60000"/>
                      <a:lumOff val="40000"/>
                    </a:srgbClr>
                  </a:solidFill>
                  <a:prstDash val="solid"/>
                </a:ln>
                <a:solidFill>
                  <a:srgbClr val="956B43">
                    <a:lumMod val="60000"/>
                    <a:lumOff val="40000"/>
                  </a:srgbClr>
                </a:solidFill>
                <a:effectLst>
                  <a:outerShdw blurRad="63500" dir="3600000" algn="tl" rotWithShape="0">
                    <a:srgbClr val="000000">
                      <a:alpha val="70000"/>
                    </a:srgbClr>
                  </a:outerShdw>
                </a:effectLst>
                <a:latin typeface="Gill Sans MT"/>
                <a:cs typeface="B Yagut" panose="00000400000000000000" pitchFamily="2" charset="-78"/>
              </a:rPr>
              <a:t>1. علل عرضی</a:t>
            </a:r>
            <a:r>
              <a:rPr lang="fa-IR" sz="2200" dirty="0">
                <a:ln w="18415" cmpd="sng">
                  <a:solidFill>
                    <a:srgbClr val="956B43">
                      <a:lumMod val="60000"/>
                      <a:lumOff val="40000"/>
                    </a:srgbClr>
                  </a:solidFill>
                  <a:prstDash val="solid"/>
                </a:ln>
                <a:solidFill>
                  <a:srgbClr val="956B43">
                    <a:lumMod val="60000"/>
                    <a:lumOff val="40000"/>
                  </a:srgbClr>
                </a:solidFill>
                <a:effectLst>
                  <a:outerShdw blurRad="63500" dir="3600000" algn="tl" rotWithShape="0">
                    <a:srgbClr val="000000">
                      <a:alpha val="70000"/>
                    </a:srgbClr>
                  </a:outerShdw>
                </a:effectLst>
                <a:latin typeface="Gill Sans MT"/>
                <a:cs typeface="B Yagut" panose="00000400000000000000" pitchFamily="2" charset="-78"/>
              </a:rPr>
              <a:t>: </a:t>
            </a:r>
            <a:r>
              <a:rPr lang="fa-IR" sz="2200"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در پیدایش هر پدیده ممکن است چند عامل به صورت </a:t>
            </a:r>
            <a:r>
              <a:rPr lang="fa-IR" sz="2200" b="1" dirty="0">
                <a:ln w="18415" cmpd="sng">
                  <a:solidFill>
                    <a:schemeClr val="accent6">
                      <a:lumMod val="75000"/>
                    </a:schemeClr>
                  </a:solidFill>
                  <a:prstDash val="solid"/>
                </a:ln>
                <a:solidFill>
                  <a:schemeClr val="accent6">
                    <a:lumMod val="75000"/>
                  </a:schemeClr>
                </a:solidFill>
                <a:effectLst>
                  <a:outerShdw blurRad="63500" dir="3600000" algn="tl" rotWithShape="0">
                    <a:srgbClr val="000000">
                      <a:alpha val="70000"/>
                    </a:srgbClr>
                  </a:outerShdw>
                </a:effectLst>
                <a:latin typeface="Gill Sans MT"/>
                <a:cs typeface="B Yagut" panose="00000400000000000000" pitchFamily="2" charset="-78"/>
              </a:rPr>
              <a:t>مجموعه</a:t>
            </a:r>
            <a:r>
              <a:rPr lang="fa-IR" sz="2200"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 و با </a:t>
            </a:r>
            <a:r>
              <a:rPr lang="fa-IR" sz="2200" b="1" dirty="0">
                <a:ln w="18415" cmpd="sng">
                  <a:solidFill>
                    <a:schemeClr val="accent6">
                      <a:lumMod val="75000"/>
                    </a:schemeClr>
                  </a:solidFill>
                  <a:prstDash val="solid"/>
                </a:ln>
                <a:solidFill>
                  <a:schemeClr val="accent6">
                    <a:lumMod val="75000"/>
                  </a:schemeClr>
                </a:solidFill>
                <a:effectLst>
                  <a:outerShdw blurRad="63500" dir="3600000" algn="tl" rotWithShape="0">
                    <a:srgbClr val="000000">
                      <a:alpha val="70000"/>
                    </a:srgbClr>
                  </a:outerShdw>
                </a:effectLst>
                <a:latin typeface="Gill Sans MT"/>
                <a:cs typeface="B Yagut" panose="00000400000000000000" pitchFamily="2" charset="-78"/>
              </a:rPr>
              <a:t>همکارى یکدیگر </a:t>
            </a:r>
            <a:r>
              <a:rPr lang="fa-IR" sz="2200"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مشارکت کنند. </a:t>
            </a:r>
          </a:p>
          <a:p>
            <a:pPr algn="just">
              <a:lnSpc>
                <a:spcPct val="120000"/>
              </a:lnSpc>
              <a:buClr>
                <a:srgbClr val="3891A7"/>
              </a:buClr>
            </a:pPr>
            <a:r>
              <a:rPr lang="fa-IR" sz="2200"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مثلاً براى رویش یک گل، </a:t>
            </a:r>
            <a:r>
              <a:rPr lang="fa-IR" sz="2200" b="1"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مجموعه اى</a:t>
            </a:r>
            <a:r>
              <a:rPr lang="fa-IR" sz="2200"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 از باغبان، خاک، آب، نور و حرارت دست به دست هم مى دهند و با مشارکت یکدیگر </a:t>
            </a:r>
            <a:r>
              <a:rPr lang="fa-IR" sz="2200" b="1"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گل</a:t>
            </a:r>
            <a:r>
              <a:rPr lang="fa-IR" sz="2200"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 را پدید مى آورند. یا مثلاً وقتی دو نفر دسته های یک گلدان بزرگ را می گیرند و جابه جا می کنند، هر کدام از این دو نفر نیروی خاصّی را وارد می کند که باعث جابه جایی گلدان می شود. در هر دو مثال، هریک از این عوامل و عناصر اثر خاصی را، مستقل از دیگری، اعمال می کند تا گل بروید یا گلدان جابه جا شود. </a:t>
            </a:r>
          </a:p>
          <a:p>
            <a:pPr algn="just">
              <a:lnSpc>
                <a:spcPct val="120000"/>
              </a:lnSpc>
              <a:buClr>
                <a:srgbClr val="3891A7"/>
              </a:buClr>
            </a:pPr>
            <a:r>
              <a:rPr lang="fa-IR" sz="2200"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این گونه علل را </a:t>
            </a:r>
            <a:r>
              <a:rPr lang="fa-IR" sz="2200" b="1"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«علل عرضی» </a:t>
            </a:r>
            <a:r>
              <a:rPr lang="fa-IR" sz="2200"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مى گویند. در علل عرضی، هر عامل به طور </a:t>
            </a:r>
            <a:r>
              <a:rPr lang="fa-IR" sz="2200" b="1" dirty="0">
                <a:ln w="18415" cmpd="sng">
                  <a:solidFill>
                    <a:schemeClr val="accent6">
                      <a:lumMod val="75000"/>
                    </a:schemeClr>
                  </a:solidFill>
                  <a:prstDash val="solid"/>
                </a:ln>
                <a:solidFill>
                  <a:schemeClr val="accent6">
                    <a:lumMod val="75000"/>
                  </a:schemeClr>
                </a:solidFill>
                <a:effectLst>
                  <a:outerShdw blurRad="63500" dir="3600000" algn="tl" rotWithShape="0">
                    <a:srgbClr val="000000">
                      <a:alpha val="70000"/>
                    </a:srgbClr>
                  </a:outerShdw>
                </a:effectLst>
                <a:latin typeface="Gill Sans MT"/>
                <a:cs typeface="B Yagut" panose="00000400000000000000" pitchFamily="2" charset="-78"/>
              </a:rPr>
              <a:t>مستقیم،</a:t>
            </a:r>
            <a:r>
              <a:rPr lang="fa-IR" sz="2200"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 </a:t>
            </a:r>
            <a:r>
              <a:rPr lang="fa-IR" sz="2200" dirty="0">
                <a:ln w="18415" cmpd="sng">
                  <a:solidFill>
                    <a:schemeClr val="accent6">
                      <a:lumMod val="75000"/>
                    </a:schemeClr>
                  </a:solidFill>
                  <a:prstDash val="solid"/>
                </a:ln>
                <a:solidFill>
                  <a:schemeClr val="accent6">
                    <a:lumMod val="75000"/>
                  </a:schemeClr>
                </a:solidFill>
                <a:effectLst>
                  <a:outerShdw blurRad="63500" dir="3600000" algn="tl" rotWithShape="0">
                    <a:srgbClr val="000000">
                      <a:alpha val="70000"/>
                    </a:srgbClr>
                  </a:outerShdw>
                </a:effectLst>
                <a:latin typeface="Gill Sans MT"/>
                <a:cs typeface="B Yagut" panose="00000400000000000000" pitchFamily="2" charset="-78"/>
              </a:rPr>
              <a:t>نقش خاصی </a:t>
            </a:r>
            <a:r>
              <a:rPr lang="fa-IR" sz="2200"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را برعهده دارد که با </a:t>
            </a:r>
            <a:r>
              <a:rPr lang="fa-IR" sz="2200" dirty="0">
                <a:ln w="18415" cmpd="sng">
                  <a:solidFill>
                    <a:schemeClr val="accent6">
                      <a:lumMod val="75000"/>
                    </a:schemeClr>
                  </a:solidFill>
                  <a:prstDash val="solid"/>
                </a:ln>
                <a:solidFill>
                  <a:schemeClr val="accent6">
                    <a:lumMod val="75000"/>
                  </a:schemeClr>
                </a:solidFill>
                <a:effectLst>
                  <a:outerShdw blurRad="63500" dir="3600000" algn="tl" rotWithShape="0">
                    <a:srgbClr val="000000">
                      <a:alpha val="70000"/>
                    </a:srgbClr>
                  </a:outerShdw>
                </a:effectLst>
                <a:latin typeface="Gill Sans MT"/>
                <a:cs typeface="B Yagut" panose="00000400000000000000" pitchFamily="2" charset="-78"/>
              </a:rPr>
              <a:t>نقش دیگرى متفاوت </a:t>
            </a:r>
            <a:r>
              <a:rPr lang="fa-IR" sz="2200"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است.</a:t>
            </a:r>
          </a:p>
        </p:txBody>
      </p:sp>
      <p:sp>
        <p:nvSpPr>
          <p:cNvPr id="5" name="Rectangle 4"/>
          <p:cNvSpPr/>
          <p:nvPr/>
        </p:nvSpPr>
        <p:spPr>
          <a:xfrm>
            <a:off x="810057" y="5486400"/>
            <a:ext cx="7559041" cy="914400"/>
          </a:xfrm>
          <a:prstGeom prst="rect">
            <a:avLst/>
          </a:prstGeom>
          <a:gradFill rotWithShape="1">
            <a:gsLst>
              <a:gs pos="0">
                <a:srgbClr val="C32D2E">
                  <a:tint val="92000"/>
                  <a:satMod val="170000"/>
                </a:srgbClr>
              </a:gs>
              <a:gs pos="15000">
                <a:srgbClr val="C32D2E">
                  <a:tint val="92000"/>
                  <a:shade val="99000"/>
                  <a:satMod val="170000"/>
                </a:srgbClr>
              </a:gs>
              <a:gs pos="62000">
                <a:srgbClr val="C32D2E">
                  <a:tint val="96000"/>
                  <a:shade val="80000"/>
                  <a:satMod val="170000"/>
                </a:srgbClr>
              </a:gs>
              <a:gs pos="97000">
                <a:srgbClr val="C32D2E">
                  <a:tint val="98000"/>
                  <a:shade val="63000"/>
                  <a:satMod val="170000"/>
                </a:srgbClr>
              </a:gs>
              <a:gs pos="100000">
                <a:srgbClr val="C32D2E">
                  <a:shade val="62000"/>
                  <a:satMod val="170000"/>
                </a:srgbClr>
              </a:gs>
            </a:gsLst>
            <a:path path="circle">
              <a:fillToRect l="50000" t="50000" r="50000" b="50000"/>
            </a:path>
          </a:gradFill>
          <a:ln w="9525" cap="flat" cmpd="sng" algn="ctr">
            <a:solidFill>
              <a:srgbClr val="C32D2E"/>
            </a:solidFill>
            <a:prstDash val="solid"/>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rgbClr val="C32D2E">
                <a:shade val="80000"/>
              </a:srgbClr>
            </a:contourClr>
          </a:sp3d>
        </p:spPr>
        <p:txBody>
          <a:bodyPr rtlCol="1" anchor="ctr"/>
          <a:lstStyle/>
          <a:p>
            <a:pPr algn="ctr" rtl="1"/>
            <a:r>
              <a:rPr lang="fa-IR" sz="2300"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رابطۀ اختیار انسان با ارادۀ خداوند(عللی که در پیدایش یک پدیده نقش دارند)</a:t>
            </a:r>
          </a:p>
          <a:p>
            <a:pPr algn="ctr" rtl="1"/>
            <a:r>
              <a:rPr lang="fa-IR" sz="1500"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چگونه می توان هم به قضا و اراده الهی اعتقاد داشت و گفت همه کارها با اراده خداوند انجام می شود و هم انسان را موجودی مختار دانست که کارهایش را با اراده خودش انجام می دهد؟</a:t>
            </a:r>
          </a:p>
        </p:txBody>
      </p:sp>
      <p:sp>
        <p:nvSpPr>
          <p:cNvPr id="6" name="Rectangle 5"/>
          <p:cNvSpPr/>
          <p:nvPr/>
        </p:nvSpPr>
        <p:spPr>
          <a:xfrm>
            <a:off x="4876800" y="0"/>
            <a:ext cx="533400" cy="533400"/>
          </a:xfrm>
          <a:prstGeom prst="rect">
            <a:avLst/>
          </a:prstGeom>
          <a:ln/>
        </p:spPr>
        <p:style>
          <a:lnRef idx="1">
            <a:schemeClr val="accent4"/>
          </a:lnRef>
          <a:fillRef idx="2">
            <a:schemeClr val="accent4"/>
          </a:fillRef>
          <a:effectRef idx="1">
            <a:schemeClr val="accent4"/>
          </a:effectRef>
          <a:fontRef idx="minor">
            <a:schemeClr val="dk1"/>
          </a:fontRef>
        </p:style>
        <p:txBody>
          <a:bodyPr rtlCol="1" anchor="ctr"/>
          <a:lstStyle/>
          <a:p>
            <a:pPr algn="ctr">
              <a:defRPr/>
            </a:pPr>
            <a:r>
              <a:rPr lang="fa-IR" sz="1500" b="1" kern="0" spc="-150" dirty="0">
                <a:ln w="18415" cmpd="sng">
                  <a:solidFill>
                    <a:prstClr val="black"/>
                  </a:solidFill>
                  <a:prstDash val="solid"/>
                </a:ln>
                <a:solidFill>
                  <a:prstClr val="black"/>
                </a:solidFill>
                <a:latin typeface="Gill Sans MT"/>
                <a:cs typeface="B Titr" panose="00000700000000000000" pitchFamily="2" charset="-78"/>
              </a:rPr>
              <a:t>صفحه </a:t>
            </a:r>
          </a:p>
          <a:p>
            <a:pPr algn="ctr">
              <a:defRPr/>
            </a:pPr>
            <a:r>
              <a:rPr lang="fa-IR" sz="1500" b="1" kern="0" dirty="0">
                <a:ln w="18415" cmpd="sng">
                  <a:solidFill>
                    <a:prstClr val="black"/>
                  </a:solidFill>
                  <a:prstDash val="solid"/>
                </a:ln>
                <a:solidFill>
                  <a:prstClr val="black"/>
                </a:solidFill>
                <a:latin typeface="Gill Sans MT"/>
                <a:cs typeface="B Titr" panose="00000700000000000000" pitchFamily="2" charset="-78"/>
              </a:rPr>
              <a:t>63</a:t>
            </a:r>
          </a:p>
        </p:txBody>
      </p:sp>
      <p:pic>
        <p:nvPicPr>
          <p:cNvPr id="7" name="Picture 6">
            <a:hlinkClick r:id="rId2" action="ppaction://hlinksldjump"/>
          </p:cNvPr>
          <p:cNvPicPr>
            <a:picLocks noChangeAspect="1"/>
          </p:cNvPicPr>
          <p:nvPr/>
        </p:nvPicPr>
        <p:blipFill>
          <a:blip r:embed="rId3">
            <a:biLevel thresh="75000"/>
            <a:extLst>
              <a:ext uri="{28A0092B-C50C-407E-A947-70E740481C1C}">
                <a14:useLocalDpi xmlns:a14="http://schemas.microsoft.com/office/drawing/2010/main" val="0"/>
              </a:ext>
            </a:extLst>
          </a:blip>
          <a:stretch>
            <a:fillRect/>
          </a:stretch>
        </p:blipFill>
        <p:spPr>
          <a:xfrm>
            <a:off x="6896164" y="0"/>
            <a:ext cx="1104836" cy="615630"/>
          </a:xfrm>
          <a:prstGeom prst="rect">
            <a:avLst/>
          </a:prstGeom>
        </p:spPr>
      </p:pic>
    </p:spTree>
    <p:extLst>
      <p:ext uri="{BB962C8B-B14F-4D97-AF65-F5344CB8AC3E}">
        <p14:creationId xmlns:p14="http://schemas.microsoft.com/office/powerpoint/2010/main" val="57343506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out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out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outVertical)">
                                      <p:cBhvr>
                                        <p:cTn id="17" dur="500"/>
                                        <p:tgtEl>
                                          <p:spTgt spid="4">
                                            <p:txEl>
                                              <p:pRg st="2" end="2"/>
                                            </p:txEl>
                                          </p:spTgt>
                                        </p:tgtEl>
                                      </p:cBhvr>
                                    </p:animEffect>
                                  </p:childTnLst>
                                </p:cTn>
                              </p:par>
                              <p:par>
                                <p:cTn id="18" presetID="26" presetClass="entr" presetSubtype="0"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down)">
                                      <p:cBhvr>
                                        <p:cTn id="20" dur="870">
                                          <p:stCondLst>
                                            <p:cond delay="0"/>
                                          </p:stCondLst>
                                        </p:cTn>
                                        <p:tgtEl>
                                          <p:spTgt spid="5"/>
                                        </p:tgtEl>
                                      </p:cBhvr>
                                    </p:animEffect>
                                    <p:anim calcmode="lin" valueType="num">
                                      <p:cBhvr>
                                        <p:cTn id="21" dur="2733"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2" dur="996"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3" dur="996" tmFilter="0, 0; 0.125,0.2665; 0.25,0.4; 0.375,0.465; 0.5,0.5;  0.625,0.535; 0.75,0.6; 0.875,0.7335; 1,1">
                                          <p:stCondLst>
                                            <p:cond delay="996"/>
                                          </p:stCondLst>
                                        </p:cTn>
                                        <p:tgtEl>
                                          <p:spTgt spid="5"/>
                                        </p:tgtEl>
                                        <p:attrNameLst>
                                          <p:attrName>ppt_y</p:attrName>
                                        </p:attrNameLst>
                                      </p:cBhvr>
                                      <p:tavLst>
                                        <p:tav tm="0" fmla="#ppt_y-sin(pi*$)/9">
                                          <p:val>
                                            <p:fltVal val="0"/>
                                          </p:val>
                                        </p:tav>
                                        <p:tav tm="100000">
                                          <p:val>
                                            <p:fltVal val="1"/>
                                          </p:val>
                                        </p:tav>
                                      </p:tavLst>
                                    </p:anim>
                                    <p:anim calcmode="lin" valueType="num">
                                      <p:cBhvr>
                                        <p:cTn id="24" dur="498" tmFilter="0, 0; 0.125,0.2665; 0.25,0.4; 0.375,0.465; 0.5,0.5;  0.625,0.535; 0.75,0.6; 0.875,0.7335; 1,1">
                                          <p:stCondLst>
                                            <p:cond delay="1986"/>
                                          </p:stCondLst>
                                        </p:cTn>
                                        <p:tgtEl>
                                          <p:spTgt spid="5"/>
                                        </p:tgtEl>
                                        <p:attrNameLst>
                                          <p:attrName>ppt_y</p:attrName>
                                        </p:attrNameLst>
                                      </p:cBhvr>
                                      <p:tavLst>
                                        <p:tav tm="0" fmla="#ppt_y-sin(pi*$)/27">
                                          <p:val>
                                            <p:fltVal val="0"/>
                                          </p:val>
                                        </p:tav>
                                        <p:tav tm="100000">
                                          <p:val>
                                            <p:fltVal val="1"/>
                                          </p:val>
                                        </p:tav>
                                      </p:tavLst>
                                    </p:anim>
                                    <p:anim calcmode="lin" valueType="num">
                                      <p:cBhvr>
                                        <p:cTn id="25" dur="246" tmFilter="0, 0; 0.125,0.2665; 0.25,0.4; 0.375,0.465; 0.5,0.5;  0.625,0.535; 0.75,0.6; 0.875,0.7335; 1,1">
                                          <p:stCondLst>
                                            <p:cond delay="2484"/>
                                          </p:stCondLst>
                                        </p:cTn>
                                        <p:tgtEl>
                                          <p:spTgt spid="5"/>
                                        </p:tgtEl>
                                        <p:attrNameLst>
                                          <p:attrName>ppt_y</p:attrName>
                                        </p:attrNameLst>
                                      </p:cBhvr>
                                      <p:tavLst>
                                        <p:tav tm="0" fmla="#ppt_y-sin(pi*$)/81">
                                          <p:val>
                                            <p:fltVal val="0"/>
                                          </p:val>
                                        </p:tav>
                                        <p:tav tm="100000">
                                          <p:val>
                                            <p:fltVal val="1"/>
                                          </p:val>
                                        </p:tav>
                                      </p:tavLst>
                                    </p:anim>
                                    <p:animScale>
                                      <p:cBhvr>
                                        <p:cTn id="26" dur="39">
                                          <p:stCondLst>
                                            <p:cond delay="975"/>
                                          </p:stCondLst>
                                        </p:cTn>
                                        <p:tgtEl>
                                          <p:spTgt spid="5"/>
                                        </p:tgtEl>
                                      </p:cBhvr>
                                      <p:to x="100000" y="60000"/>
                                    </p:animScale>
                                    <p:animScale>
                                      <p:cBhvr>
                                        <p:cTn id="27" dur="249" decel="50000">
                                          <p:stCondLst>
                                            <p:cond delay="1014"/>
                                          </p:stCondLst>
                                        </p:cTn>
                                        <p:tgtEl>
                                          <p:spTgt spid="5"/>
                                        </p:tgtEl>
                                      </p:cBhvr>
                                      <p:to x="100000" y="100000"/>
                                    </p:animScale>
                                    <p:animScale>
                                      <p:cBhvr>
                                        <p:cTn id="28" dur="39">
                                          <p:stCondLst>
                                            <p:cond delay="1968"/>
                                          </p:stCondLst>
                                        </p:cTn>
                                        <p:tgtEl>
                                          <p:spTgt spid="5"/>
                                        </p:tgtEl>
                                      </p:cBhvr>
                                      <p:to x="100000" y="80000"/>
                                    </p:animScale>
                                    <p:animScale>
                                      <p:cBhvr>
                                        <p:cTn id="29" dur="249" decel="50000">
                                          <p:stCondLst>
                                            <p:cond delay="2007"/>
                                          </p:stCondLst>
                                        </p:cTn>
                                        <p:tgtEl>
                                          <p:spTgt spid="5"/>
                                        </p:tgtEl>
                                      </p:cBhvr>
                                      <p:to x="100000" y="100000"/>
                                    </p:animScale>
                                    <p:animScale>
                                      <p:cBhvr>
                                        <p:cTn id="30" dur="39">
                                          <p:stCondLst>
                                            <p:cond delay="2463"/>
                                          </p:stCondLst>
                                        </p:cTn>
                                        <p:tgtEl>
                                          <p:spTgt spid="5"/>
                                        </p:tgtEl>
                                      </p:cBhvr>
                                      <p:to x="100000" y="90000"/>
                                    </p:animScale>
                                    <p:animScale>
                                      <p:cBhvr>
                                        <p:cTn id="31" dur="249" decel="50000">
                                          <p:stCondLst>
                                            <p:cond delay="2502"/>
                                          </p:stCondLst>
                                        </p:cTn>
                                        <p:tgtEl>
                                          <p:spTgt spid="5"/>
                                        </p:tgtEl>
                                      </p:cBhvr>
                                      <p:to x="100000" y="100000"/>
                                    </p:animScale>
                                    <p:animScale>
                                      <p:cBhvr>
                                        <p:cTn id="32" dur="39">
                                          <p:stCondLst>
                                            <p:cond delay="2712"/>
                                          </p:stCondLst>
                                        </p:cTn>
                                        <p:tgtEl>
                                          <p:spTgt spid="5"/>
                                        </p:tgtEl>
                                      </p:cBhvr>
                                      <p:to x="100000" y="95000"/>
                                    </p:animScale>
                                    <p:animScale>
                                      <p:cBhvr>
                                        <p:cTn id="33" dur="249" decel="50000">
                                          <p:stCondLst>
                                            <p:cond delay="2751"/>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0000"/>
            </a:gs>
            <a:gs pos="30000">
              <a:schemeClr val="accent3">
                <a:lumMod val="60000"/>
                <a:lumOff val="40000"/>
              </a:schemeClr>
            </a:gs>
            <a:gs pos="70000">
              <a:schemeClr val="accent3">
                <a:lumMod val="40000"/>
                <a:lumOff val="60000"/>
              </a:schemeClr>
            </a:gs>
            <a:gs pos="100000">
              <a:srgbClr val="663012"/>
            </a:gs>
          </a:gsLst>
          <a:lin ang="5400000" scaled="0"/>
        </a:gradFill>
        <a:effectLst/>
      </p:bgPr>
    </p:bg>
    <p:spTree>
      <p:nvGrpSpPr>
        <p:cNvPr id="1" name=""/>
        <p:cNvGrpSpPr/>
        <p:nvPr/>
      </p:nvGrpSpPr>
      <p:grpSpPr>
        <a:xfrm>
          <a:off x="0" y="0"/>
          <a:ext cx="0" cy="0"/>
          <a:chOff x="0" y="0"/>
          <a:chExt cx="0" cy="0"/>
        </a:xfrm>
      </p:grpSpPr>
      <p:sp>
        <p:nvSpPr>
          <p:cNvPr id="4" name="Subtitle 2"/>
          <p:cNvSpPr txBox="1">
            <a:spLocks/>
          </p:cNvSpPr>
          <p:nvPr/>
        </p:nvSpPr>
        <p:spPr>
          <a:xfrm>
            <a:off x="810057" y="838200"/>
            <a:ext cx="7559042" cy="4572000"/>
          </a:xfrm>
          <a:prstGeom prst="round2DiagRect">
            <a:avLst>
              <a:gd name="adj1" fmla="val 5189"/>
              <a:gd name="adj2" fmla="val 0"/>
            </a:avLst>
          </a:prstGeom>
          <a:solidFill>
            <a:schemeClr val="accent3">
              <a:lumMod val="50000"/>
            </a:schemeClr>
          </a:solidFill>
          <a:ln/>
        </p:spPr>
        <p:style>
          <a:lnRef idx="0">
            <a:schemeClr val="accent3"/>
          </a:lnRef>
          <a:fillRef idx="3">
            <a:schemeClr val="accent3"/>
          </a:fillRef>
          <a:effectRef idx="3">
            <a:schemeClr val="accent3"/>
          </a:effectRef>
          <a:fontRef idx="minor">
            <a:schemeClr val="lt1"/>
          </a:fontRef>
        </p:style>
        <p:txBody>
          <a:bodyPr tIns="0" anchor="t">
            <a:noAutofit/>
          </a:bodyPr>
          <a:lstStyle>
            <a:lvl1pPr marL="27432" indent="0" algn="l" rtl="1"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1" eaLnBrk="1" latinLnBrk="0" hangingPunct="1">
              <a:lnSpc>
                <a:spcPct val="100000"/>
              </a:lnSpc>
              <a:spcBef>
                <a:spcPts val="550"/>
              </a:spcBef>
              <a:buClr>
                <a:schemeClr val="accent1"/>
              </a:buClr>
              <a:buFont typeface="Verdana"/>
              <a:buNone/>
              <a:defRPr kumimoji="0" sz="2800" kern="1200">
                <a:solidFill>
                  <a:schemeClr val="lt1"/>
                </a:solidFill>
                <a:latin typeface="+mn-lt"/>
                <a:ea typeface="+mn-ea"/>
                <a:cs typeface="+mn-cs"/>
              </a:defRPr>
            </a:lvl2pPr>
            <a:lvl3pPr marL="914400" indent="0" algn="ctr" rtl="1" eaLnBrk="1" latinLnBrk="0" hangingPunct="1">
              <a:lnSpc>
                <a:spcPct val="100000"/>
              </a:lnSpc>
              <a:spcBef>
                <a:spcPct val="20000"/>
              </a:spcBef>
              <a:buClr>
                <a:schemeClr val="accent2"/>
              </a:buClr>
              <a:buFont typeface="Wingdings 2"/>
              <a:buNone/>
              <a:defRPr kumimoji="0" sz="2400" kern="1200">
                <a:solidFill>
                  <a:schemeClr val="lt1"/>
                </a:solidFill>
                <a:latin typeface="+mn-lt"/>
                <a:ea typeface="+mn-ea"/>
                <a:cs typeface="+mn-cs"/>
              </a:defRPr>
            </a:lvl3pPr>
            <a:lvl4pPr marL="1371600" indent="0" algn="ctr" rtl="1" eaLnBrk="1" latinLnBrk="0" hangingPunct="1">
              <a:lnSpc>
                <a:spcPct val="100000"/>
              </a:lnSpc>
              <a:spcBef>
                <a:spcPct val="20000"/>
              </a:spcBef>
              <a:buClr>
                <a:schemeClr val="accent3"/>
              </a:buClr>
              <a:buFont typeface="Wingdings 2"/>
              <a:buNone/>
              <a:defRPr kumimoji="0" sz="2000" kern="1200">
                <a:solidFill>
                  <a:schemeClr val="lt1"/>
                </a:solidFill>
                <a:latin typeface="+mn-lt"/>
                <a:ea typeface="+mn-ea"/>
                <a:cs typeface="+mn-cs"/>
              </a:defRPr>
            </a:lvl4pPr>
            <a:lvl5pPr marL="1828800" indent="0" algn="ctr" rtl="1" eaLnBrk="1" latinLnBrk="0" hangingPunct="1">
              <a:lnSpc>
                <a:spcPct val="100000"/>
              </a:lnSpc>
              <a:spcBef>
                <a:spcPct val="20000"/>
              </a:spcBef>
              <a:buClr>
                <a:schemeClr val="accent4"/>
              </a:buClr>
              <a:buFont typeface="Wingdings 2"/>
              <a:buNone/>
              <a:defRPr kumimoji="0" sz="2000" kern="1200">
                <a:solidFill>
                  <a:schemeClr val="lt1"/>
                </a:solidFill>
                <a:latin typeface="+mn-lt"/>
                <a:ea typeface="+mn-ea"/>
                <a:cs typeface="+mn-cs"/>
              </a:defRPr>
            </a:lvl5pPr>
            <a:lvl6pPr marL="2286000" indent="0" algn="ctr" rtl="1" eaLnBrk="1" latinLnBrk="0" hangingPunct="1">
              <a:lnSpc>
                <a:spcPct val="100000"/>
              </a:lnSpc>
              <a:spcBef>
                <a:spcPct val="20000"/>
              </a:spcBef>
              <a:buClr>
                <a:schemeClr val="accent5"/>
              </a:buClr>
              <a:buFont typeface="Wingdings 2"/>
              <a:buNone/>
              <a:defRPr kumimoji="0" sz="2000" kern="1200">
                <a:solidFill>
                  <a:schemeClr val="lt1"/>
                </a:solidFill>
                <a:latin typeface="+mn-lt"/>
                <a:ea typeface="+mn-ea"/>
                <a:cs typeface="+mn-cs"/>
              </a:defRPr>
            </a:lvl6pPr>
            <a:lvl7pPr marL="27432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7pPr>
            <a:lvl8pPr marL="32004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8pPr>
            <a:lvl9pPr marL="36576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9pPr>
            <a:extLst/>
          </a:lstStyle>
          <a:p>
            <a:pPr algn="just">
              <a:lnSpc>
                <a:spcPct val="120000"/>
              </a:lnSpc>
              <a:buClr>
                <a:srgbClr val="3891A7"/>
              </a:buClr>
            </a:pPr>
            <a:r>
              <a:rPr lang="fa-IR" sz="1650" dirty="0">
                <a:ln w="18415" cmpd="sng">
                  <a:solidFill>
                    <a:srgbClr val="956B43">
                      <a:lumMod val="60000"/>
                      <a:lumOff val="40000"/>
                    </a:srgbClr>
                  </a:solidFill>
                  <a:prstDash val="solid"/>
                </a:ln>
                <a:solidFill>
                  <a:srgbClr val="956B43">
                    <a:lumMod val="60000"/>
                    <a:lumOff val="40000"/>
                  </a:srgbClr>
                </a:solidFill>
                <a:effectLst>
                  <a:outerShdw blurRad="63500" dir="3600000" algn="tl" rotWithShape="0">
                    <a:srgbClr val="000000">
                      <a:alpha val="70000"/>
                    </a:srgbClr>
                  </a:outerShdw>
                </a:effectLst>
                <a:latin typeface="Gill Sans MT"/>
                <a:cs typeface="B Yagut" panose="00000400000000000000" pitchFamily="2" charset="-78"/>
              </a:rPr>
              <a:t>2. </a:t>
            </a:r>
            <a:r>
              <a:rPr lang="fa-IR" sz="1650" b="1" dirty="0">
                <a:ln w="18415" cmpd="sng">
                  <a:solidFill>
                    <a:srgbClr val="956B43">
                      <a:lumMod val="60000"/>
                      <a:lumOff val="40000"/>
                    </a:srgbClr>
                  </a:solidFill>
                  <a:prstDash val="solid"/>
                </a:ln>
                <a:solidFill>
                  <a:srgbClr val="956B43">
                    <a:lumMod val="60000"/>
                    <a:lumOff val="40000"/>
                  </a:srgbClr>
                </a:solidFill>
                <a:effectLst>
                  <a:outerShdw blurRad="63500" dir="3600000" algn="tl" rotWithShape="0">
                    <a:srgbClr val="000000">
                      <a:alpha val="70000"/>
                    </a:srgbClr>
                  </a:outerShdw>
                </a:effectLst>
                <a:latin typeface="Gill Sans MT"/>
                <a:cs typeface="B Yagut" panose="00000400000000000000" pitchFamily="2" charset="-78"/>
              </a:rPr>
              <a:t>علل طولی</a:t>
            </a:r>
            <a:r>
              <a:rPr lang="fa-IR" sz="1650" dirty="0">
                <a:ln w="18415" cmpd="sng">
                  <a:solidFill>
                    <a:srgbClr val="956B43">
                      <a:lumMod val="60000"/>
                      <a:lumOff val="40000"/>
                    </a:srgbClr>
                  </a:solidFill>
                  <a:prstDash val="solid"/>
                </a:ln>
                <a:solidFill>
                  <a:srgbClr val="956B43">
                    <a:lumMod val="60000"/>
                    <a:lumOff val="40000"/>
                  </a:srgbClr>
                </a:solidFill>
                <a:effectLst>
                  <a:outerShdw blurRad="63500" dir="3600000" algn="tl" rotWithShape="0">
                    <a:srgbClr val="000000">
                      <a:alpha val="70000"/>
                    </a:srgbClr>
                  </a:outerShdw>
                </a:effectLst>
                <a:latin typeface="Gill Sans MT"/>
                <a:cs typeface="B Yagut" panose="00000400000000000000" pitchFamily="2" charset="-78"/>
              </a:rPr>
              <a:t>: </a:t>
            </a:r>
            <a:r>
              <a:rPr lang="fa-IR" sz="1650"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گاهى تأثیر چند عامل در پیدایش یک پدیده این گونه است که یک عامل در عامل دوم اثر مى گذارد و عامل دوم در عامل سوم تأثیر مى کند تا اثر عامل اول را به معلول منتقل کند. براى مثال، وقتى شما قلم به دست مى گیرید و نامه مى نویسید، چند عامل، در طول هم، در انجام این کار دخالت دارند:</a:t>
            </a:r>
          </a:p>
          <a:p>
            <a:pPr algn="just">
              <a:lnSpc>
                <a:spcPct val="120000"/>
              </a:lnSpc>
              <a:buClr>
                <a:srgbClr val="3891A7"/>
              </a:buClr>
            </a:pPr>
            <a:r>
              <a:rPr lang="fa-IR" sz="1650" b="1"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اول</a:t>
            </a:r>
            <a:r>
              <a:rPr lang="fa-IR" sz="1650"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 قلم که با حرکت خود روى صفحه جملات را مى نگارد؛ </a:t>
            </a:r>
            <a:r>
              <a:rPr lang="fa-IR" sz="1650" b="1"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دوم</a:t>
            </a:r>
            <a:r>
              <a:rPr lang="fa-IR" sz="1650"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 دست شما که قلم را به حرکت در می آورد؛ </a:t>
            </a:r>
            <a:r>
              <a:rPr lang="fa-IR" sz="1650" b="1"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سوم</a:t>
            </a:r>
            <a:r>
              <a:rPr lang="fa-IR" sz="1650"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 ساختار عصبى بدن شما که موجب حرکت دستتان مى شود؛ </a:t>
            </a:r>
            <a:r>
              <a:rPr lang="fa-IR" sz="1650" b="1"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چهارم</a:t>
            </a:r>
            <a:r>
              <a:rPr lang="fa-IR" sz="1650"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 اراده شما که مقدم بر سه علت قبلی است؛ </a:t>
            </a:r>
            <a:r>
              <a:rPr lang="fa-IR" sz="1650" b="1"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پنجم</a:t>
            </a:r>
            <a:r>
              <a:rPr lang="fa-IR" sz="1650"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 نفس یا روح شما که اراده از او پدید مى آید. کل کار نوشتن را به هر یک از این عوامل مى توان نسبت داد؛ بدین معنا که اگر هریک از این عوامل نبود، عمل نوشتن ممکن نمى شد، اما هر علتى، به ترتیب، علت بودن خود را از </a:t>
            </a:r>
            <a:r>
              <a:rPr lang="fa-IR" sz="1650" b="1"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عامل بالاتر مى گیرد</a:t>
            </a:r>
            <a:r>
              <a:rPr lang="fa-IR" sz="1650"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 قلم مى نویسد، اما حرکت آن ناشى از حرکت دست است.(ارزش مراحل به مراحل بالاتر است.)</a:t>
            </a:r>
          </a:p>
          <a:p>
            <a:pPr algn="just">
              <a:lnSpc>
                <a:spcPct val="120000"/>
              </a:lnSpc>
              <a:buClr>
                <a:srgbClr val="3891A7"/>
              </a:buClr>
            </a:pPr>
            <a:r>
              <a:rPr lang="fa-IR" sz="1650"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حرکت دست به نوبه خود محصول کاردستگاه عصبى است. این کار هم ناشى از اراده و اراده هم از </a:t>
            </a:r>
            <a:r>
              <a:rPr lang="fa-IR" sz="1650" b="1"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نَفس</a:t>
            </a:r>
            <a:r>
              <a:rPr lang="fa-IR" sz="1650"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 شماست. این علت ها را «علت طولی» مى گویند. در مثال پرورش گل، علت ها در عرض هم قرار داشتند (در یک ردیف بودند)، اما در مثال نوشتن، علت ها در طول هم هستند.(</a:t>
            </a:r>
            <a:r>
              <a:rPr lang="fa-IR" sz="1650" b="1"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در مراتب مختلف قرار داشتند.</a:t>
            </a:r>
            <a:r>
              <a:rPr lang="fa-IR" sz="1650"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a:t>
            </a:r>
          </a:p>
        </p:txBody>
      </p:sp>
      <p:sp>
        <p:nvSpPr>
          <p:cNvPr id="5" name="Rectangle 4"/>
          <p:cNvSpPr/>
          <p:nvPr/>
        </p:nvSpPr>
        <p:spPr>
          <a:xfrm>
            <a:off x="810057" y="5486400"/>
            <a:ext cx="7559041" cy="914400"/>
          </a:xfrm>
          <a:prstGeom prst="rect">
            <a:avLst/>
          </a:prstGeom>
          <a:gradFill rotWithShape="1">
            <a:gsLst>
              <a:gs pos="0">
                <a:srgbClr val="C32D2E">
                  <a:tint val="92000"/>
                  <a:satMod val="170000"/>
                </a:srgbClr>
              </a:gs>
              <a:gs pos="15000">
                <a:srgbClr val="C32D2E">
                  <a:tint val="92000"/>
                  <a:shade val="99000"/>
                  <a:satMod val="170000"/>
                </a:srgbClr>
              </a:gs>
              <a:gs pos="62000">
                <a:srgbClr val="C32D2E">
                  <a:tint val="96000"/>
                  <a:shade val="80000"/>
                  <a:satMod val="170000"/>
                </a:srgbClr>
              </a:gs>
              <a:gs pos="97000">
                <a:srgbClr val="C32D2E">
                  <a:tint val="98000"/>
                  <a:shade val="63000"/>
                  <a:satMod val="170000"/>
                </a:srgbClr>
              </a:gs>
              <a:gs pos="100000">
                <a:srgbClr val="C32D2E">
                  <a:shade val="62000"/>
                  <a:satMod val="170000"/>
                </a:srgbClr>
              </a:gs>
            </a:gsLst>
            <a:path path="circle">
              <a:fillToRect l="50000" t="50000" r="50000" b="50000"/>
            </a:path>
          </a:gradFill>
          <a:ln w="9525" cap="flat" cmpd="sng" algn="ctr">
            <a:solidFill>
              <a:srgbClr val="C32D2E"/>
            </a:solidFill>
            <a:prstDash val="solid"/>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rgbClr val="C32D2E">
                <a:shade val="80000"/>
              </a:srgbClr>
            </a:contourClr>
          </a:sp3d>
        </p:spPr>
        <p:txBody>
          <a:bodyPr rtlCol="1" anchor="ctr"/>
          <a:lstStyle/>
          <a:p>
            <a:pPr algn="ctr" rtl="1"/>
            <a:r>
              <a:rPr lang="fa-IR" sz="2300"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رابطۀ اختیار انسان با ارادۀ خداوند(عللی که در پیدایش یک پدیده نقش دارند)</a:t>
            </a:r>
          </a:p>
          <a:p>
            <a:pPr algn="ctr" rtl="1"/>
            <a:r>
              <a:rPr lang="fa-IR" sz="1500"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چگونه می توان هم به قضا و اراده الهی اعتقاد داشت و گفت همه کارها با اراده خداوند انجام می شود و هم انسان را موجودی مختار دانست که کارهایش را با اراده خودش انجام می دهد؟</a:t>
            </a:r>
          </a:p>
        </p:txBody>
      </p:sp>
      <p:sp>
        <p:nvSpPr>
          <p:cNvPr id="6" name="Rectangle 5"/>
          <p:cNvSpPr/>
          <p:nvPr/>
        </p:nvSpPr>
        <p:spPr>
          <a:xfrm>
            <a:off x="4876800" y="0"/>
            <a:ext cx="533400" cy="533400"/>
          </a:xfrm>
          <a:prstGeom prst="rect">
            <a:avLst/>
          </a:prstGeom>
          <a:ln/>
        </p:spPr>
        <p:style>
          <a:lnRef idx="1">
            <a:schemeClr val="accent4"/>
          </a:lnRef>
          <a:fillRef idx="2">
            <a:schemeClr val="accent4"/>
          </a:fillRef>
          <a:effectRef idx="1">
            <a:schemeClr val="accent4"/>
          </a:effectRef>
          <a:fontRef idx="minor">
            <a:schemeClr val="dk1"/>
          </a:fontRef>
        </p:style>
        <p:txBody>
          <a:bodyPr rtlCol="1" anchor="ctr"/>
          <a:lstStyle/>
          <a:p>
            <a:pPr algn="ctr">
              <a:defRPr/>
            </a:pPr>
            <a:r>
              <a:rPr lang="fa-IR" sz="1500" b="1" kern="0" spc="-150" dirty="0">
                <a:ln w="18415" cmpd="sng">
                  <a:solidFill>
                    <a:prstClr val="black"/>
                  </a:solidFill>
                  <a:prstDash val="solid"/>
                </a:ln>
                <a:solidFill>
                  <a:prstClr val="black"/>
                </a:solidFill>
                <a:latin typeface="Gill Sans MT"/>
                <a:cs typeface="B Titr" panose="00000700000000000000" pitchFamily="2" charset="-78"/>
              </a:rPr>
              <a:t>صفحه </a:t>
            </a:r>
          </a:p>
          <a:p>
            <a:pPr algn="ctr">
              <a:defRPr/>
            </a:pPr>
            <a:r>
              <a:rPr lang="fa-IR" sz="1500" b="1" kern="0" dirty="0">
                <a:ln w="18415" cmpd="sng">
                  <a:solidFill>
                    <a:prstClr val="black"/>
                  </a:solidFill>
                  <a:prstDash val="solid"/>
                </a:ln>
                <a:solidFill>
                  <a:prstClr val="black"/>
                </a:solidFill>
                <a:latin typeface="Gill Sans MT"/>
                <a:cs typeface="B Titr" panose="00000700000000000000" pitchFamily="2" charset="-78"/>
              </a:rPr>
              <a:t>63</a:t>
            </a:r>
          </a:p>
        </p:txBody>
      </p:sp>
      <p:pic>
        <p:nvPicPr>
          <p:cNvPr id="7" name="Picture 6">
            <a:hlinkClick r:id="rId2" action="ppaction://hlinksldjump"/>
          </p:cNvPr>
          <p:cNvPicPr>
            <a:picLocks noChangeAspect="1"/>
          </p:cNvPicPr>
          <p:nvPr/>
        </p:nvPicPr>
        <p:blipFill>
          <a:blip r:embed="rId3">
            <a:biLevel thresh="75000"/>
            <a:extLst>
              <a:ext uri="{28A0092B-C50C-407E-A947-70E740481C1C}">
                <a14:useLocalDpi xmlns:a14="http://schemas.microsoft.com/office/drawing/2010/main" val="0"/>
              </a:ext>
            </a:extLst>
          </a:blip>
          <a:stretch>
            <a:fillRect/>
          </a:stretch>
        </p:blipFill>
        <p:spPr>
          <a:xfrm>
            <a:off x="6896164" y="0"/>
            <a:ext cx="1104836" cy="615630"/>
          </a:xfrm>
          <a:prstGeom prst="rect">
            <a:avLst/>
          </a:prstGeom>
        </p:spPr>
      </p:pic>
    </p:spTree>
    <p:extLst>
      <p:ext uri="{BB962C8B-B14F-4D97-AF65-F5344CB8AC3E}">
        <p14:creationId xmlns:p14="http://schemas.microsoft.com/office/powerpoint/2010/main" val="26259172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out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out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outVertical)">
                                      <p:cBhvr>
                                        <p:cTn id="17" dur="500"/>
                                        <p:tgtEl>
                                          <p:spTgt spid="4">
                                            <p:txEl>
                                              <p:pRg st="2" end="2"/>
                                            </p:txEl>
                                          </p:spTgt>
                                        </p:tgtEl>
                                      </p:cBhvr>
                                    </p:animEffect>
                                  </p:childTnLst>
                                </p:cTn>
                              </p:par>
                              <p:par>
                                <p:cTn id="18" presetID="26" presetClass="entr" presetSubtype="0"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down)">
                                      <p:cBhvr>
                                        <p:cTn id="20" dur="870">
                                          <p:stCondLst>
                                            <p:cond delay="0"/>
                                          </p:stCondLst>
                                        </p:cTn>
                                        <p:tgtEl>
                                          <p:spTgt spid="5"/>
                                        </p:tgtEl>
                                      </p:cBhvr>
                                    </p:animEffect>
                                    <p:anim calcmode="lin" valueType="num">
                                      <p:cBhvr>
                                        <p:cTn id="21" dur="2733"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2" dur="996"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3" dur="996" tmFilter="0, 0; 0.125,0.2665; 0.25,0.4; 0.375,0.465; 0.5,0.5;  0.625,0.535; 0.75,0.6; 0.875,0.7335; 1,1">
                                          <p:stCondLst>
                                            <p:cond delay="996"/>
                                          </p:stCondLst>
                                        </p:cTn>
                                        <p:tgtEl>
                                          <p:spTgt spid="5"/>
                                        </p:tgtEl>
                                        <p:attrNameLst>
                                          <p:attrName>ppt_y</p:attrName>
                                        </p:attrNameLst>
                                      </p:cBhvr>
                                      <p:tavLst>
                                        <p:tav tm="0" fmla="#ppt_y-sin(pi*$)/9">
                                          <p:val>
                                            <p:fltVal val="0"/>
                                          </p:val>
                                        </p:tav>
                                        <p:tav tm="100000">
                                          <p:val>
                                            <p:fltVal val="1"/>
                                          </p:val>
                                        </p:tav>
                                      </p:tavLst>
                                    </p:anim>
                                    <p:anim calcmode="lin" valueType="num">
                                      <p:cBhvr>
                                        <p:cTn id="24" dur="498" tmFilter="0, 0; 0.125,0.2665; 0.25,0.4; 0.375,0.465; 0.5,0.5;  0.625,0.535; 0.75,0.6; 0.875,0.7335; 1,1">
                                          <p:stCondLst>
                                            <p:cond delay="1986"/>
                                          </p:stCondLst>
                                        </p:cTn>
                                        <p:tgtEl>
                                          <p:spTgt spid="5"/>
                                        </p:tgtEl>
                                        <p:attrNameLst>
                                          <p:attrName>ppt_y</p:attrName>
                                        </p:attrNameLst>
                                      </p:cBhvr>
                                      <p:tavLst>
                                        <p:tav tm="0" fmla="#ppt_y-sin(pi*$)/27">
                                          <p:val>
                                            <p:fltVal val="0"/>
                                          </p:val>
                                        </p:tav>
                                        <p:tav tm="100000">
                                          <p:val>
                                            <p:fltVal val="1"/>
                                          </p:val>
                                        </p:tav>
                                      </p:tavLst>
                                    </p:anim>
                                    <p:anim calcmode="lin" valueType="num">
                                      <p:cBhvr>
                                        <p:cTn id="25" dur="246" tmFilter="0, 0; 0.125,0.2665; 0.25,0.4; 0.375,0.465; 0.5,0.5;  0.625,0.535; 0.75,0.6; 0.875,0.7335; 1,1">
                                          <p:stCondLst>
                                            <p:cond delay="2484"/>
                                          </p:stCondLst>
                                        </p:cTn>
                                        <p:tgtEl>
                                          <p:spTgt spid="5"/>
                                        </p:tgtEl>
                                        <p:attrNameLst>
                                          <p:attrName>ppt_y</p:attrName>
                                        </p:attrNameLst>
                                      </p:cBhvr>
                                      <p:tavLst>
                                        <p:tav tm="0" fmla="#ppt_y-sin(pi*$)/81">
                                          <p:val>
                                            <p:fltVal val="0"/>
                                          </p:val>
                                        </p:tav>
                                        <p:tav tm="100000">
                                          <p:val>
                                            <p:fltVal val="1"/>
                                          </p:val>
                                        </p:tav>
                                      </p:tavLst>
                                    </p:anim>
                                    <p:animScale>
                                      <p:cBhvr>
                                        <p:cTn id="26" dur="39">
                                          <p:stCondLst>
                                            <p:cond delay="975"/>
                                          </p:stCondLst>
                                        </p:cTn>
                                        <p:tgtEl>
                                          <p:spTgt spid="5"/>
                                        </p:tgtEl>
                                      </p:cBhvr>
                                      <p:to x="100000" y="60000"/>
                                    </p:animScale>
                                    <p:animScale>
                                      <p:cBhvr>
                                        <p:cTn id="27" dur="249" decel="50000">
                                          <p:stCondLst>
                                            <p:cond delay="1014"/>
                                          </p:stCondLst>
                                        </p:cTn>
                                        <p:tgtEl>
                                          <p:spTgt spid="5"/>
                                        </p:tgtEl>
                                      </p:cBhvr>
                                      <p:to x="100000" y="100000"/>
                                    </p:animScale>
                                    <p:animScale>
                                      <p:cBhvr>
                                        <p:cTn id="28" dur="39">
                                          <p:stCondLst>
                                            <p:cond delay="1968"/>
                                          </p:stCondLst>
                                        </p:cTn>
                                        <p:tgtEl>
                                          <p:spTgt spid="5"/>
                                        </p:tgtEl>
                                      </p:cBhvr>
                                      <p:to x="100000" y="80000"/>
                                    </p:animScale>
                                    <p:animScale>
                                      <p:cBhvr>
                                        <p:cTn id="29" dur="249" decel="50000">
                                          <p:stCondLst>
                                            <p:cond delay="2007"/>
                                          </p:stCondLst>
                                        </p:cTn>
                                        <p:tgtEl>
                                          <p:spTgt spid="5"/>
                                        </p:tgtEl>
                                      </p:cBhvr>
                                      <p:to x="100000" y="100000"/>
                                    </p:animScale>
                                    <p:animScale>
                                      <p:cBhvr>
                                        <p:cTn id="30" dur="39">
                                          <p:stCondLst>
                                            <p:cond delay="2463"/>
                                          </p:stCondLst>
                                        </p:cTn>
                                        <p:tgtEl>
                                          <p:spTgt spid="5"/>
                                        </p:tgtEl>
                                      </p:cBhvr>
                                      <p:to x="100000" y="90000"/>
                                    </p:animScale>
                                    <p:animScale>
                                      <p:cBhvr>
                                        <p:cTn id="31" dur="249" decel="50000">
                                          <p:stCondLst>
                                            <p:cond delay="2502"/>
                                          </p:stCondLst>
                                        </p:cTn>
                                        <p:tgtEl>
                                          <p:spTgt spid="5"/>
                                        </p:tgtEl>
                                      </p:cBhvr>
                                      <p:to x="100000" y="100000"/>
                                    </p:animScale>
                                    <p:animScale>
                                      <p:cBhvr>
                                        <p:cTn id="32" dur="39">
                                          <p:stCondLst>
                                            <p:cond delay="2712"/>
                                          </p:stCondLst>
                                        </p:cTn>
                                        <p:tgtEl>
                                          <p:spTgt spid="5"/>
                                        </p:tgtEl>
                                      </p:cBhvr>
                                      <p:to x="100000" y="95000"/>
                                    </p:animScale>
                                    <p:animScale>
                                      <p:cBhvr>
                                        <p:cTn id="33" dur="249" decel="50000">
                                          <p:stCondLst>
                                            <p:cond delay="2751"/>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7" name="Title 1"/>
          <p:cNvSpPr txBox="1">
            <a:spLocks/>
          </p:cNvSpPr>
          <p:nvPr/>
        </p:nvSpPr>
        <p:spPr>
          <a:xfrm>
            <a:off x="685800" y="1447800"/>
            <a:ext cx="5334000" cy="2209800"/>
          </a:xfrm>
          <a:prstGeom prst="rect">
            <a:avLst/>
          </a:prstGeom>
          <a:ln/>
        </p:spPr>
        <p:style>
          <a:lnRef idx="0">
            <a:schemeClr val="accent5"/>
          </a:lnRef>
          <a:fillRef idx="3">
            <a:schemeClr val="accent5"/>
          </a:fillRef>
          <a:effectRef idx="3">
            <a:schemeClr val="accent5"/>
          </a:effectRef>
          <a:fontRef idx="minor">
            <a:schemeClr val="lt1"/>
          </a:fontRef>
        </p:style>
        <p:txBody>
          <a:bodyPr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just"/>
            <a:r>
              <a:rPr lang="fa-IR" sz="1600" b="1" dirty="0">
                <a:ln w="10541" cmpd="sng">
                  <a:solidFill>
                    <a:srgbClr val="FF6700">
                      <a:lumMod val="40000"/>
                      <a:lumOff val="60000"/>
                    </a:srgbClr>
                  </a:solidFill>
                  <a:prstDash val="solid"/>
                </a:ln>
                <a:solidFill>
                  <a:srgbClr val="FF6700">
                    <a:lumMod val="60000"/>
                    <a:lumOff val="40000"/>
                  </a:srgbClr>
                </a:solidFill>
                <a:effectLst/>
                <a:cs typeface="B Lotus" panose="00000400000000000000" pitchFamily="2" charset="-78"/>
              </a:rPr>
              <a:t>وجود اختیار و اراده در انسان، ناشی از اراده الهى و خواست خداست. </a:t>
            </a:r>
          </a:p>
          <a:p>
            <a:pPr algn="just"/>
            <a:r>
              <a:rPr lang="fa-IR" sz="1600" b="1" dirty="0">
                <a:ln w="10541" cmpd="sng">
                  <a:solidFill>
                    <a:srgbClr val="FF6700">
                      <a:lumMod val="40000"/>
                      <a:lumOff val="60000"/>
                    </a:srgbClr>
                  </a:solidFill>
                  <a:prstDash val="solid"/>
                </a:ln>
                <a:solidFill>
                  <a:srgbClr val="FF6700">
                    <a:lumMod val="60000"/>
                    <a:lumOff val="40000"/>
                  </a:srgbClr>
                </a:solidFill>
                <a:effectLst/>
                <a:cs typeface="B Lotus" panose="00000400000000000000" pitchFamily="2" charset="-78"/>
              </a:rPr>
              <a:t>به عبارت دیگر، خداوند اراده کرده است که انسان موجودى مختار و داراى اراده باشد. در فعل اختیارى، تا زمانى که ما به انجام دادن فعلى اراده نکرده ایم، آن فعل انجام نمى گیرد، در عین حال، وجود ما، اراده ما و عملى که از ما سر مى زند همگى وابسته به اراده خداوند است. </a:t>
            </a:r>
          </a:p>
          <a:p>
            <a:pPr algn="just"/>
            <a:r>
              <a:rPr lang="fa-IR" sz="1600" b="1" dirty="0">
                <a:ln w="10541" cmpd="sng">
                  <a:solidFill>
                    <a:srgbClr val="FF6700">
                      <a:lumMod val="40000"/>
                      <a:lumOff val="60000"/>
                    </a:srgbClr>
                  </a:solidFill>
                  <a:prstDash val="solid"/>
                </a:ln>
                <a:solidFill>
                  <a:srgbClr val="FF6700">
                    <a:lumMod val="60000"/>
                    <a:lumOff val="40000"/>
                  </a:srgbClr>
                </a:solidFill>
                <a:effectLst/>
                <a:cs typeface="B Lotus" panose="00000400000000000000" pitchFamily="2" charset="-78"/>
              </a:rPr>
              <a:t>یعنى اراده انسان در طول اراده خداست و با آن منافات ندارد.</a:t>
            </a:r>
            <a:endParaRPr lang="fa-IR" sz="1600" dirty="0">
              <a:ln w="10541" cmpd="sng">
                <a:solidFill>
                  <a:srgbClr val="FF6700">
                    <a:lumMod val="40000"/>
                    <a:lumOff val="60000"/>
                  </a:srgbClr>
                </a:solidFill>
                <a:prstDash val="solid"/>
              </a:ln>
              <a:solidFill>
                <a:srgbClr val="FF6700">
                  <a:lumMod val="60000"/>
                  <a:lumOff val="40000"/>
                </a:srgbClr>
              </a:solidFill>
              <a:effectLst/>
              <a:cs typeface="B Lotus" panose="00000400000000000000" pitchFamily="2" charset="-78"/>
            </a:endParaRPr>
          </a:p>
        </p:txBody>
      </p:sp>
      <p:sp>
        <p:nvSpPr>
          <p:cNvPr id="8" name="Title 1"/>
          <p:cNvSpPr txBox="1">
            <a:spLocks/>
          </p:cNvSpPr>
          <p:nvPr/>
        </p:nvSpPr>
        <p:spPr>
          <a:xfrm>
            <a:off x="6248400" y="1447800"/>
            <a:ext cx="2362200" cy="2209800"/>
          </a:xfrm>
          <a:prstGeom prst="leftArrowCallout">
            <a:avLst>
              <a:gd name="adj1" fmla="val 50000"/>
              <a:gd name="adj2" fmla="val 25000"/>
              <a:gd name="adj3" fmla="val 21825"/>
              <a:gd name="adj4" fmla="val 96726"/>
            </a:avLst>
          </a:prstGeom>
          <a:gradFill rotWithShape="1">
            <a:gsLst>
              <a:gs pos="0">
                <a:srgbClr val="3891A7">
                  <a:tint val="35000"/>
                  <a:satMod val="253000"/>
                </a:srgbClr>
              </a:gs>
              <a:gs pos="23000">
                <a:srgbClr val="3891A7">
                  <a:tint val="42000"/>
                  <a:satMod val="255000"/>
                </a:srgbClr>
              </a:gs>
              <a:gs pos="74000">
                <a:srgbClr val="9FD8EE">
                  <a:lumMod val="86000"/>
                </a:srgbClr>
              </a:gs>
              <a:gs pos="48000">
                <a:srgbClr val="3891A7">
                  <a:tint val="53000"/>
                  <a:satMod val="260000"/>
                </a:srgbClr>
              </a:gs>
              <a:gs pos="100000">
                <a:srgbClr val="00B0F0"/>
              </a:gs>
            </a:gsLst>
            <a:path path="circle">
              <a:fillToRect l="50000" t="50000" r="50000" b="50000"/>
            </a:path>
          </a:gradFill>
          <a:ln w="9525" cap="flat" cmpd="sng" algn="ctr">
            <a:solidFill>
              <a:srgbClr val="3891A7"/>
            </a:solidFill>
            <a:prstDash val="solid"/>
          </a:ln>
          <a:effectLst>
            <a:outerShdw blurRad="63500" dist="25400" dir="5400000" rotWithShape="0">
              <a:srgbClr val="000000">
                <a:alpha val="43137"/>
              </a:srgbClr>
            </a:outerShdw>
          </a:effectLst>
        </p:spPr>
        <p:txBody>
          <a:bodyPr anchor="ctr">
            <a:normAutofit fontScale="97500"/>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defRPr/>
            </a:pPr>
            <a:r>
              <a:rPr lang="fa-IR" sz="3000" b="1" spc="-150" dirty="0">
                <a:ln w="1905"/>
                <a:gradFill>
                  <a:gsLst>
                    <a:gs pos="0">
                      <a:srgbClr val="475A8D">
                        <a:shade val="20000"/>
                        <a:satMod val="200000"/>
                      </a:srgbClr>
                    </a:gs>
                    <a:gs pos="78000">
                      <a:srgbClr val="475A8D">
                        <a:tint val="90000"/>
                        <a:shade val="89000"/>
                        <a:satMod val="220000"/>
                      </a:srgbClr>
                    </a:gs>
                    <a:gs pos="100000">
                      <a:srgbClr val="475A8D">
                        <a:tint val="12000"/>
                        <a:satMod val="255000"/>
                      </a:srgbClr>
                    </a:gs>
                  </a:gsLst>
                  <a:lin ang="5400000"/>
                </a:gradFill>
                <a:effectLst>
                  <a:innerShdw blurRad="69850" dist="43180" dir="5400000">
                    <a:srgbClr val="000000">
                      <a:alpha val="65000"/>
                    </a:srgbClr>
                  </a:innerShdw>
                </a:effectLst>
                <a:latin typeface="IRANSansWebMedium" panose="02040503050201020203" pitchFamily="18" charset="-78"/>
                <a:cs typeface="B Nazanin" panose="00000400000000000000" pitchFamily="2" charset="-78"/>
              </a:rPr>
              <a:t>خداوند و انسان</a:t>
            </a:r>
            <a:endParaRPr lang="fa-IR" sz="2200" b="1" spc="-150" dirty="0">
              <a:ln w="1905"/>
              <a:gradFill>
                <a:gsLst>
                  <a:gs pos="0">
                    <a:srgbClr val="475A8D">
                      <a:shade val="20000"/>
                      <a:satMod val="200000"/>
                    </a:srgbClr>
                  </a:gs>
                  <a:gs pos="78000">
                    <a:srgbClr val="475A8D">
                      <a:tint val="90000"/>
                      <a:shade val="89000"/>
                      <a:satMod val="220000"/>
                    </a:srgbClr>
                  </a:gs>
                  <a:gs pos="100000">
                    <a:srgbClr val="475A8D">
                      <a:tint val="12000"/>
                      <a:satMod val="255000"/>
                    </a:srgbClr>
                  </a:gs>
                </a:gsLst>
                <a:lin ang="5400000"/>
              </a:gradFill>
              <a:effectLst>
                <a:innerShdw blurRad="69850" dist="43180" dir="5400000">
                  <a:srgbClr val="000000">
                    <a:alpha val="65000"/>
                  </a:srgbClr>
                </a:innerShdw>
              </a:effectLst>
              <a:latin typeface="IRANSansWebMedium" panose="02040503050201020203" pitchFamily="18" charset="-78"/>
              <a:cs typeface="B Nazanin" panose="00000400000000000000" pitchFamily="2" charset="-78"/>
            </a:endParaRPr>
          </a:p>
        </p:txBody>
      </p:sp>
      <p:sp>
        <p:nvSpPr>
          <p:cNvPr id="16" name="Title 1"/>
          <p:cNvSpPr txBox="1">
            <a:spLocks/>
          </p:cNvSpPr>
          <p:nvPr/>
        </p:nvSpPr>
        <p:spPr>
          <a:xfrm>
            <a:off x="6248400" y="3886200"/>
            <a:ext cx="2362200" cy="2362200"/>
          </a:xfrm>
          <a:prstGeom prst="leftArrowCallout">
            <a:avLst>
              <a:gd name="adj1" fmla="val 50000"/>
              <a:gd name="adj2" fmla="val 25000"/>
              <a:gd name="adj3" fmla="val 21825"/>
              <a:gd name="adj4" fmla="val 96726"/>
            </a:avLst>
          </a:prstGeom>
          <a:gradFill rotWithShape="1">
            <a:gsLst>
              <a:gs pos="0">
                <a:srgbClr val="3891A7">
                  <a:tint val="35000"/>
                  <a:satMod val="253000"/>
                </a:srgbClr>
              </a:gs>
              <a:gs pos="23000">
                <a:srgbClr val="3891A7">
                  <a:tint val="42000"/>
                  <a:satMod val="255000"/>
                </a:srgbClr>
              </a:gs>
              <a:gs pos="74000">
                <a:srgbClr val="9FD8EE">
                  <a:lumMod val="86000"/>
                </a:srgbClr>
              </a:gs>
              <a:gs pos="48000">
                <a:srgbClr val="3891A7">
                  <a:tint val="53000"/>
                  <a:satMod val="260000"/>
                </a:srgbClr>
              </a:gs>
              <a:gs pos="100000">
                <a:srgbClr val="00B0F0"/>
              </a:gs>
            </a:gsLst>
            <a:path path="circle">
              <a:fillToRect l="50000" t="50000" r="50000" b="50000"/>
            </a:path>
          </a:gradFill>
          <a:ln w="9525" cap="flat" cmpd="sng" algn="ctr">
            <a:solidFill>
              <a:srgbClr val="3891A7"/>
            </a:solidFill>
            <a:prstDash val="solid"/>
          </a:ln>
          <a:effectLst>
            <a:outerShdw blurRad="63500" dist="25400" dir="5400000" rotWithShape="0">
              <a:srgbClr val="000000">
                <a:alpha val="43137"/>
              </a:srgbClr>
            </a:outerShdw>
          </a:effectLst>
        </p:spPr>
        <p:txBody>
          <a:bodyPr anchor="ctr">
            <a:normAutofit fontScale="97500"/>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defRPr/>
            </a:pPr>
            <a:r>
              <a:rPr lang="fa-IR" sz="3000" b="1" spc="-150" dirty="0">
                <a:ln w="1905"/>
                <a:gradFill>
                  <a:gsLst>
                    <a:gs pos="0">
                      <a:srgbClr val="475A8D">
                        <a:shade val="20000"/>
                        <a:satMod val="200000"/>
                      </a:srgbClr>
                    </a:gs>
                    <a:gs pos="78000">
                      <a:srgbClr val="475A8D">
                        <a:tint val="90000"/>
                        <a:shade val="89000"/>
                        <a:satMod val="220000"/>
                      </a:srgbClr>
                    </a:gs>
                    <a:gs pos="100000">
                      <a:srgbClr val="475A8D">
                        <a:tint val="12000"/>
                        <a:satMod val="255000"/>
                      </a:srgbClr>
                    </a:gs>
                  </a:gsLst>
                  <a:lin ang="5400000"/>
                </a:gradFill>
                <a:effectLst>
                  <a:innerShdw blurRad="69850" dist="43180" dir="5400000">
                    <a:srgbClr val="000000">
                      <a:alpha val="65000"/>
                    </a:srgbClr>
                  </a:innerShdw>
                </a:effectLst>
                <a:latin typeface="IRANSansWebMedium" panose="02040503050201020203" pitchFamily="18" charset="-78"/>
                <a:cs typeface="B Nazanin" panose="00000400000000000000" pitchFamily="2" charset="-78"/>
              </a:rPr>
              <a:t>قضا و قدر </a:t>
            </a:r>
          </a:p>
          <a:p>
            <a:pPr algn="ctr">
              <a:defRPr/>
            </a:pPr>
            <a:r>
              <a:rPr lang="fa-IR" sz="3000" b="1" spc="-150" dirty="0">
                <a:ln w="1905"/>
                <a:gradFill>
                  <a:gsLst>
                    <a:gs pos="0">
                      <a:srgbClr val="475A8D">
                        <a:shade val="20000"/>
                        <a:satMod val="200000"/>
                      </a:srgbClr>
                    </a:gs>
                    <a:gs pos="78000">
                      <a:srgbClr val="475A8D">
                        <a:tint val="90000"/>
                        <a:shade val="89000"/>
                        <a:satMod val="220000"/>
                      </a:srgbClr>
                    </a:gs>
                    <a:gs pos="100000">
                      <a:srgbClr val="475A8D">
                        <a:tint val="12000"/>
                        <a:satMod val="255000"/>
                      </a:srgbClr>
                    </a:gs>
                  </a:gsLst>
                  <a:lin ang="5400000"/>
                </a:gradFill>
                <a:effectLst>
                  <a:innerShdw blurRad="69850" dist="43180" dir="5400000">
                    <a:srgbClr val="000000">
                      <a:alpha val="65000"/>
                    </a:srgbClr>
                  </a:innerShdw>
                </a:effectLst>
                <a:latin typeface="IRANSansWebMedium" panose="02040503050201020203" pitchFamily="18" charset="-78"/>
                <a:cs typeface="B Nazanin" panose="00000400000000000000" pitchFamily="2" charset="-78"/>
              </a:rPr>
              <a:t>دلیل شکست!!</a:t>
            </a:r>
          </a:p>
        </p:txBody>
      </p:sp>
      <p:sp>
        <p:nvSpPr>
          <p:cNvPr id="17" name="Title 1"/>
          <p:cNvSpPr txBox="1">
            <a:spLocks/>
          </p:cNvSpPr>
          <p:nvPr/>
        </p:nvSpPr>
        <p:spPr>
          <a:xfrm>
            <a:off x="685800" y="3886200"/>
            <a:ext cx="5334000" cy="2362200"/>
          </a:xfrm>
          <a:prstGeom prst="rect">
            <a:avLst/>
          </a:prstGeom>
          <a:ln/>
        </p:spPr>
        <p:style>
          <a:lnRef idx="0">
            <a:schemeClr val="accent4"/>
          </a:lnRef>
          <a:fillRef idx="3">
            <a:schemeClr val="accent4"/>
          </a:fillRef>
          <a:effectRef idx="3">
            <a:schemeClr val="accent4"/>
          </a:effectRef>
          <a:fontRef idx="minor">
            <a:schemeClr val="lt1"/>
          </a:fontRef>
        </p:style>
        <p:txBody>
          <a:bodyPr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just"/>
            <a:r>
              <a:rPr lang="fa-IR" sz="19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Yagut" panose="00000400000000000000" pitchFamily="2" charset="-78"/>
              </a:rPr>
              <a:t>با اینکه قضای الهی و اختیار، هر دو، چه در موفقیت ها و چه در شکست های انسان نقش دارند، چرا برخی انسان ها می کوشند شکست های خود را به قضا و قدر الهی نسبت دهند؟</a:t>
            </a:r>
          </a:p>
          <a:p>
            <a:pPr algn="just"/>
            <a:r>
              <a:rPr lang="fa-IR" sz="1900" b="1" dirty="0">
                <a:ln w="18415" cmpd="sng">
                  <a:solidFill>
                    <a:schemeClr val="accent1">
                      <a:lumMod val="60000"/>
                      <a:lumOff val="40000"/>
                    </a:schemeClr>
                  </a:solidFill>
                  <a:prstDash val="solid"/>
                </a:ln>
                <a:solidFill>
                  <a:schemeClr val="accent1">
                    <a:lumMod val="60000"/>
                    <a:lumOff val="40000"/>
                  </a:schemeClr>
                </a:solidFill>
                <a:effectLst>
                  <a:outerShdw blurRad="38100" dist="38100" dir="2700000" algn="tl">
                    <a:srgbClr val="000000">
                      <a:alpha val="43137"/>
                    </a:srgbClr>
                  </a:outerShdw>
                </a:effectLst>
                <a:cs typeface="B Yagut" panose="00000400000000000000" pitchFamily="2" charset="-78"/>
              </a:rPr>
              <a:t>براساس هیجانات زودگذر و اینکه نتوانسته اند علت شکست را ریشه یابی کنند و توانایی برقراری رابطه مناسب، با امر مورد نظر را ندارند، این کار را می کنند.</a:t>
            </a:r>
          </a:p>
        </p:txBody>
      </p:sp>
      <p:pic>
        <p:nvPicPr>
          <p:cNvPr id="20" name="Picture 19">
            <a:hlinkClick r:id="rId2" action="ppaction://hlinksldjump"/>
          </p:cNvPr>
          <p:cNvPicPr>
            <a:picLocks noChangeAspect="1"/>
          </p:cNvPicPr>
          <p:nvPr/>
        </p:nvPicPr>
        <p:blipFill>
          <a:blip r:embed="rId3">
            <a:biLevel thresh="75000"/>
            <a:extLst>
              <a:ext uri="{28A0092B-C50C-407E-A947-70E740481C1C}">
                <a14:useLocalDpi xmlns:a14="http://schemas.microsoft.com/office/drawing/2010/main" val="0"/>
              </a:ext>
            </a:extLst>
          </a:blip>
          <a:stretch>
            <a:fillRect/>
          </a:stretch>
        </p:blipFill>
        <p:spPr>
          <a:xfrm>
            <a:off x="6896164" y="0"/>
            <a:ext cx="1104836" cy="615630"/>
          </a:xfrm>
          <a:prstGeom prst="rect">
            <a:avLst/>
          </a:prstGeom>
        </p:spPr>
      </p:pic>
      <p:sp>
        <p:nvSpPr>
          <p:cNvPr id="21" name="Rectangle 20"/>
          <p:cNvSpPr/>
          <p:nvPr/>
        </p:nvSpPr>
        <p:spPr>
          <a:xfrm>
            <a:off x="4876800" y="0"/>
            <a:ext cx="533400" cy="533400"/>
          </a:xfrm>
          <a:prstGeom prst="rect">
            <a:avLst/>
          </a:prstGeom>
          <a:ln/>
        </p:spPr>
        <p:style>
          <a:lnRef idx="0">
            <a:schemeClr val="accent4"/>
          </a:lnRef>
          <a:fillRef idx="3">
            <a:schemeClr val="accent4"/>
          </a:fillRef>
          <a:effectRef idx="3">
            <a:schemeClr val="accent4"/>
          </a:effectRef>
          <a:fontRef idx="minor">
            <a:schemeClr val="lt1"/>
          </a:fontRef>
        </p:style>
        <p:txBody>
          <a:bodyPr rtlCol="1" anchor="ctr"/>
          <a:lstStyle/>
          <a:p>
            <a:pPr algn="ctr">
              <a:defRPr/>
            </a:pPr>
            <a:r>
              <a:rPr lang="fa-IR" sz="1300" kern="0" dirty="0">
                <a:ln w="10541" cmpd="sng">
                  <a:solidFill>
                    <a:srgbClr val="94C600">
                      <a:shade val="88000"/>
                      <a:satMod val="110000"/>
                    </a:srgbClr>
                  </a:solidFill>
                  <a:prstDash val="solid"/>
                </a:ln>
                <a:gradFill>
                  <a:gsLst>
                    <a:gs pos="0">
                      <a:srgbClr val="94C600">
                        <a:tint val="40000"/>
                        <a:satMod val="250000"/>
                      </a:srgbClr>
                    </a:gs>
                    <a:gs pos="9000">
                      <a:srgbClr val="94C600">
                        <a:tint val="52000"/>
                        <a:satMod val="300000"/>
                      </a:srgbClr>
                    </a:gs>
                    <a:gs pos="50000">
                      <a:srgbClr val="94C600">
                        <a:shade val="20000"/>
                        <a:satMod val="300000"/>
                      </a:srgbClr>
                    </a:gs>
                    <a:gs pos="79000">
                      <a:srgbClr val="94C600">
                        <a:tint val="52000"/>
                        <a:satMod val="300000"/>
                      </a:srgbClr>
                    </a:gs>
                    <a:gs pos="100000">
                      <a:srgbClr val="94C600">
                        <a:tint val="40000"/>
                        <a:satMod val="250000"/>
                      </a:srgbClr>
                    </a:gs>
                  </a:gsLst>
                  <a:lin ang="5400000"/>
                </a:gradFill>
                <a:latin typeface="Gill Sans MT"/>
                <a:cs typeface="B Titr" panose="00000700000000000000" pitchFamily="2" charset="-78"/>
              </a:rPr>
              <a:t>صفحه </a:t>
            </a:r>
          </a:p>
          <a:p>
            <a:pPr algn="ctr">
              <a:defRPr/>
            </a:pPr>
            <a:r>
              <a:rPr lang="fa-IR" sz="1600" kern="0" dirty="0">
                <a:ln w="10541" cmpd="sng">
                  <a:solidFill>
                    <a:srgbClr val="94C600">
                      <a:shade val="88000"/>
                      <a:satMod val="110000"/>
                    </a:srgbClr>
                  </a:solidFill>
                  <a:prstDash val="solid"/>
                </a:ln>
                <a:gradFill>
                  <a:gsLst>
                    <a:gs pos="0">
                      <a:srgbClr val="94C600">
                        <a:tint val="40000"/>
                        <a:satMod val="250000"/>
                      </a:srgbClr>
                    </a:gs>
                    <a:gs pos="9000">
                      <a:srgbClr val="94C600">
                        <a:tint val="52000"/>
                        <a:satMod val="300000"/>
                      </a:srgbClr>
                    </a:gs>
                    <a:gs pos="50000">
                      <a:srgbClr val="94C600">
                        <a:shade val="20000"/>
                        <a:satMod val="300000"/>
                      </a:srgbClr>
                    </a:gs>
                    <a:gs pos="79000">
                      <a:srgbClr val="94C600">
                        <a:tint val="52000"/>
                        <a:satMod val="300000"/>
                      </a:srgbClr>
                    </a:gs>
                    <a:gs pos="100000">
                      <a:srgbClr val="94C600">
                        <a:tint val="40000"/>
                        <a:satMod val="250000"/>
                      </a:srgbClr>
                    </a:gs>
                  </a:gsLst>
                  <a:lin ang="5400000"/>
                </a:gradFill>
                <a:latin typeface="Gill Sans MT"/>
                <a:cs typeface="B Mitra" panose="00000400000000000000" pitchFamily="2" charset="-78"/>
              </a:rPr>
              <a:t>64</a:t>
            </a:r>
          </a:p>
        </p:txBody>
      </p:sp>
      <p:sp>
        <p:nvSpPr>
          <p:cNvPr id="18" name="Title 1"/>
          <p:cNvSpPr txBox="1">
            <a:spLocks/>
          </p:cNvSpPr>
          <p:nvPr/>
        </p:nvSpPr>
        <p:spPr>
          <a:xfrm>
            <a:off x="685800" y="762000"/>
            <a:ext cx="7924800" cy="533400"/>
          </a:xfrm>
          <a:prstGeom prst="downArrowCallout">
            <a:avLst>
              <a:gd name="adj1" fmla="val 37277"/>
              <a:gd name="adj2" fmla="val 20384"/>
              <a:gd name="adj3" fmla="val 24176"/>
              <a:gd name="adj4" fmla="val 75824"/>
            </a:avLst>
          </a:prstGeom>
          <a:solidFill>
            <a:schemeClr val="accent6">
              <a:lumMod val="20000"/>
              <a:lumOff val="80000"/>
            </a:schemeClr>
          </a:solidFill>
          <a:ln>
            <a:solidFill>
              <a:schemeClr val="accent6">
                <a:lumMod val="60000"/>
                <a:lumOff val="40000"/>
              </a:schemeClr>
            </a:solidFill>
          </a:ln>
        </p:spPr>
        <p:style>
          <a:lnRef idx="1">
            <a:schemeClr val="accent5"/>
          </a:lnRef>
          <a:fillRef idx="3">
            <a:schemeClr val="accent5"/>
          </a:fillRef>
          <a:effectRef idx="2">
            <a:schemeClr val="accent5"/>
          </a:effectRef>
          <a:fontRef idx="minor">
            <a:schemeClr val="lt1"/>
          </a:fontRef>
        </p:style>
        <p:txBody>
          <a:bodyPr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defRPr/>
            </a:pPr>
            <a:r>
              <a:rPr lang="fa-IR" sz="2000" b="1" dirty="0">
                <a:ln w="1905"/>
                <a:gradFill>
                  <a:gsLst>
                    <a:gs pos="0">
                      <a:srgbClr val="FEA022">
                        <a:shade val="20000"/>
                        <a:satMod val="200000"/>
                      </a:srgbClr>
                    </a:gs>
                    <a:gs pos="78000">
                      <a:srgbClr val="FEA022">
                        <a:tint val="90000"/>
                        <a:shade val="89000"/>
                        <a:satMod val="220000"/>
                      </a:srgbClr>
                    </a:gs>
                    <a:gs pos="100000">
                      <a:srgbClr val="FEA022">
                        <a:tint val="12000"/>
                        <a:satMod val="255000"/>
                      </a:srgbClr>
                    </a:gs>
                  </a:gsLst>
                  <a:lin ang="5400000"/>
                </a:gradFill>
                <a:effectLst>
                  <a:innerShdw blurRad="69850" dist="43180" dir="5400000">
                    <a:srgbClr val="000000">
                      <a:alpha val="65000"/>
                    </a:srgbClr>
                  </a:innerShdw>
                </a:effectLst>
                <a:latin typeface="Gill Sans MT"/>
                <a:cs typeface="B Nazanin" panose="00000400000000000000" pitchFamily="2" charset="-78"/>
              </a:rPr>
              <a:t>ارادة ما وابسته به اراده خداوند</a:t>
            </a:r>
            <a:endParaRPr lang="fa-IR" sz="2000" b="1" dirty="0">
              <a:ln w="1905"/>
              <a:gradFill>
                <a:gsLst>
                  <a:gs pos="0">
                    <a:srgbClr val="FEA022">
                      <a:shade val="20000"/>
                      <a:satMod val="200000"/>
                    </a:srgbClr>
                  </a:gs>
                  <a:gs pos="78000">
                    <a:srgbClr val="FEA022">
                      <a:tint val="90000"/>
                      <a:shade val="89000"/>
                      <a:satMod val="220000"/>
                    </a:srgbClr>
                  </a:gs>
                  <a:gs pos="100000">
                    <a:srgbClr val="FEA022">
                      <a:tint val="12000"/>
                      <a:satMod val="255000"/>
                    </a:srgbClr>
                  </a:gs>
                </a:gsLst>
                <a:lin ang="5400000"/>
              </a:gradFill>
              <a:effectLst>
                <a:innerShdw blurRad="69850" dist="43180" dir="5400000">
                  <a:srgbClr val="000000">
                    <a:alpha val="65000"/>
                  </a:srgbClr>
                </a:innerShdw>
              </a:effectLst>
              <a:latin typeface="IRANSansWebMedium" panose="02040503050201020203" pitchFamily="18" charset="-78"/>
              <a:cs typeface="IRANSansWebMedium" panose="02040503050201020203" pitchFamily="18" charset="-78"/>
            </a:endParaRPr>
          </a:p>
        </p:txBody>
      </p:sp>
    </p:spTree>
    <p:extLst>
      <p:ext uri="{BB962C8B-B14F-4D97-AF65-F5344CB8AC3E}">
        <p14:creationId xmlns:p14="http://schemas.microsoft.com/office/powerpoint/2010/main" val="18917769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9"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0-#ppt_w/2"/>
                                          </p:val>
                                        </p:tav>
                                        <p:tav tm="100000">
                                          <p:val>
                                            <p:strVal val="#ppt_x"/>
                                          </p:val>
                                        </p:tav>
                                      </p:tavLst>
                                    </p:anim>
                                    <p:anim calcmode="lin" valueType="num">
                                      <p:cBhvr additive="base">
                                        <p:cTn id="18"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32" fill="hold" grpId="0" nodeType="clickEffect">
                                  <p:stCondLst>
                                    <p:cond delay="0"/>
                                  </p:stCondLst>
                                  <p:childTnLst>
                                    <p:set>
                                      <p:cBhvr>
                                        <p:cTn id="27" dur="1" fill="hold">
                                          <p:stCondLst>
                                            <p:cond delay="0"/>
                                          </p:stCondLst>
                                        </p:cTn>
                                        <p:tgtEl>
                                          <p:spTgt spid="17">
                                            <p:bg/>
                                          </p:spTgt>
                                        </p:tgtEl>
                                        <p:attrNameLst>
                                          <p:attrName>style.visibility</p:attrName>
                                        </p:attrNameLst>
                                      </p:cBhvr>
                                      <p:to>
                                        <p:strVal val="visible"/>
                                      </p:to>
                                    </p:set>
                                    <p:animEffect transition="in" filter="circle(out)">
                                      <p:cBhvr>
                                        <p:cTn id="28" dur="2000"/>
                                        <p:tgtEl>
                                          <p:spTgt spid="17">
                                            <p:bg/>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32" fill="hold" grpId="0" nodeType="clickEffect">
                                  <p:stCondLst>
                                    <p:cond delay="0"/>
                                  </p:stCondLst>
                                  <p:childTnLst>
                                    <p:set>
                                      <p:cBhvr>
                                        <p:cTn id="32" dur="1" fill="hold">
                                          <p:stCondLst>
                                            <p:cond delay="0"/>
                                          </p:stCondLst>
                                        </p:cTn>
                                        <p:tgtEl>
                                          <p:spTgt spid="17">
                                            <p:txEl>
                                              <p:pRg st="0" end="0"/>
                                            </p:txEl>
                                          </p:spTgt>
                                        </p:tgtEl>
                                        <p:attrNameLst>
                                          <p:attrName>style.visibility</p:attrName>
                                        </p:attrNameLst>
                                      </p:cBhvr>
                                      <p:to>
                                        <p:strVal val="visible"/>
                                      </p:to>
                                    </p:set>
                                    <p:animEffect transition="in" filter="circle(out)">
                                      <p:cBhvr>
                                        <p:cTn id="33" dur="2000"/>
                                        <p:tgtEl>
                                          <p:spTgt spid="17">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32" fill="hold" grpId="0" nodeType="clickEffect">
                                  <p:stCondLst>
                                    <p:cond delay="0"/>
                                  </p:stCondLst>
                                  <p:childTnLst>
                                    <p:set>
                                      <p:cBhvr>
                                        <p:cTn id="37" dur="1" fill="hold">
                                          <p:stCondLst>
                                            <p:cond delay="0"/>
                                          </p:stCondLst>
                                        </p:cTn>
                                        <p:tgtEl>
                                          <p:spTgt spid="17">
                                            <p:txEl>
                                              <p:pRg st="1" end="1"/>
                                            </p:txEl>
                                          </p:spTgt>
                                        </p:tgtEl>
                                        <p:attrNameLst>
                                          <p:attrName>style.visibility</p:attrName>
                                        </p:attrNameLst>
                                      </p:cBhvr>
                                      <p:to>
                                        <p:strVal val="visible"/>
                                      </p:to>
                                    </p:set>
                                    <p:animEffect transition="in" filter="circle(out)">
                                      <p:cBhvr>
                                        <p:cTn id="38" dur="2000"/>
                                        <p:tgtEl>
                                          <p:spTgt spid="1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6" grpId="0" animBg="1"/>
      <p:bldP spid="17" grpId="0" build="p" animBg="1"/>
      <p:bldP spid="1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4" name="Subtitle 2"/>
          <p:cNvSpPr txBox="1">
            <a:spLocks/>
          </p:cNvSpPr>
          <p:nvPr/>
        </p:nvSpPr>
        <p:spPr>
          <a:xfrm>
            <a:off x="810057" y="838200"/>
            <a:ext cx="6733745" cy="5562600"/>
          </a:xfrm>
          <a:prstGeom prst="round2DiagRect">
            <a:avLst>
              <a:gd name="adj1" fmla="val 5189"/>
              <a:gd name="adj2" fmla="val 0"/>
            </a:avLst>
          </a:prstGeom>
          <a:solidFill>
            <a:srgbClr val="0070C0"/>
          </a:solidFill>
          <a:ln/>
        </p:spPr>
        <p:style>
          <a:lnRef idx="0">
            <a:schemeClr val="accent3"/>
          </a:lnRef>
          <a:fillRef idx="3">
            <a:schemeClr val="accent3"/>
          </a:fillRef>
          <a:effectRef idx="3">
            <a:schemeClr val="accent3"/>
          </a:effectRef>
          <a:fontRef idx="minor">
            <a:schemeClr val="lt1"/>
          </a:fontRef>
        </p:style>
        <p:txBody>
          <a:bodyPr tIns="0" anchor="t">
            <a:noAutofit/>
          </a:bodyPr>
          <a:lstStyle>
            <a:lvl1pPr marL="27432" indent="0" algn="l" rtl="1"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1" eaLnBrk="1" latinLnBrk="0" hangingPunct="1">
              <a:lnSpc>
                <a:spcPct val="100000"/>
              </a:lnSpc>
              <a:spcBef>
                <a:spcPts val="550"/>
              </a:spcBef>
              <a:buClr>
                <a:schemeClr val="accent1"/>
              </a:buClr>
              <a:buFont typeface="Verdana"/>
              <a:buNone/>
              <a:defRPr kumimoji="0" sz="2800" kern="1200">
                <a:solidFill>
                  <a:schemeClr val="lt1"/>
                </a:solidFill>
                <a:latin typeface="+mn-lt"/>
                <a:ea typeface="+mn-ea"/>
                <a:cs typeface="+mn-cs"/>
              </a:defRPr>
            </a:lvl2pPr>
            <a:lvl3pPr marL="914400" indent="0" algn="ctr" rtl="1" eaLnBrk="1" latinLnBrk="0" hangingPunct="1">
              <a:lnSpc>
                <a:spcPct val="100000"/>
              </a:lnSpc>
              <a:spcBef>
                <a:spcPct val="20000"/>
              </a:spcBef>
              <a:buClr>
                <a:schemeClr val="accent2"/>
              </a:buClr>
              <a:buFont typeface="Wingdings 2"/>
              <a:buNone/>
              <a:defRPr kumimoji="0" sz="2400" kern="1200">
                <a:solidFill>
                  <a:schemeClr val="lt1"/>
                </a:solidFill>
                <a:latin typeface="+mn-lt"/>
                <a:ea typeface="+mn-ea"/>
                <a:cs typeface="+mn-cs"/>
              </a:defRPr>
            </a:lvl3pPr>
            <a:lvl4pPr marL="1371600" indent="0" algn="ctr" rtl="1" eaLnBrk="1" latinLnBrk="0" hangingPunct="1">
              <a:lnSpc>
                <a:spcPct val="100000"/>
              </a:lnSpc>
              <a:spcBef>
                <a:spcPct val="20000"/>
              </a:spcBef>
              <a:buClr>
                <a:schemeClr val="accent3"/>
              </a:buClr>
              <a:buFont typeface="Wingdings 2"/>
              <a:buNone/>
              <a:defRPr kumimoji="0" sz="2000" kern="1200">
                <a:solidFill>
                  <a:schemeClr val="lt1"/>
                </a:solidFill>
                <a:latin typeface="+mn-lt"/>
                <a:ea typeface="+mn-ea"/>
                <a:cs typeface="+mn-cs"/>
              </a:defRPr>
            </a:lvl4pPr>
            <a:lvl5pPr marL="1828800" indent="0" algn="ctr" rtl="1" eaLnBrk="1" latinLnBrk="0" hangingPunct="1">
              <a:lnSpc>
                <a:spcPct val="100000"/>
              </a:lnSpc>
              <a:spcBef>
                <a:spcPct val="20000"/>
              </a:spcBef>
              <a:buClr>
                <a:schemeClr val="accent4"/>
              </a:buClr>
              <a:buFont typeface="Wingdings 2"/>
              <a:buNone/>
              <a:defRPr kumimoji="0" sz="2000" kern="1200">
                <a:solidFill>
                  <a:schemeClr val="lt1"/>
                </a:solidFill>
                <a:latin typeface="+mn-lt"/>
                <a:ea typeface="+mn-ea"/>
                <a:cs typeface="+mn-cs"/>
              </a:defRPr>
            </a:lvl5pPr>
            <a:lvl6pPr marL="2286000" indent="0" algn="ctr" rtl="1" eaLnBrk="1" latinLnBrk="0" hangingPunct="1">
              <a:lnSpc>
                <a:spcPct val="100000"/>
              </a:lnSpc>
              <a:spcBef>
                <a:spcPct val="20000"/>
              </a:spcBef>
              <a:buClr>
                <a:schemeClr val="accent5"/>
              </a:buClr>
              <a:buFont typeface="Wingdings 2"/>
              <a:buNone/>
              <a:defRPr kumimoji="0" sz="2000" kern="1200">
                <a:solidFill>
                  <a:schemeClr val="lt1"/>
                </a:solidFill>
                <a:latin typeface="+mn-lt"/>
                <a:ea typeface="+mn-ea"/>
                <a:cs typeface="+mn-cs"/>
              </a:defRPr>
            </a:lvl6pPr>
            <a:lvl7pPr marL="27432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7pPr>
            <a:lvl8pPr marL="32004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8pPr>
            <a:lvl9pPr marL="36576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9pPr>
            <a:extLst/>
          </a:lstStyle>
          <a:p>
            <a:pPr algn="just">
              <a:buClr>
                <a:srgbClr val="3891A7"/>
              </a:buClr>
            </a:pPr>
            <a:r>
              <a:rPr lang="fa-IR" sz="2100" dirty="0">
                <a:ln w="18415" cmpd="sng">
                  <a:solidFill>
                    <a:srgbClr val="57EFFF"/>
                  </a:solidFill>
                  <a:prstDash val="solid"/>
                </a:ln>
                <a:solidFill>
                  <a:srgbClr val="57EFFF"/>
                </a:solidFill>
                <a:effectLst>
                  <a:outerShdw blurRad="63500" dir="3600000" algn="tl" rotWithShape="0">
                    <a:srgbClr val="000000">
                      <a:alpha val="70000"/>
                    </a:srgbClr>
                  </a:outerShdw>
                </a:effectLst>
                <a:latin typeface="Gill Sans MT"/>
                <a:cs typeface="B Yagut" panose="00000400000000000000" pitchFamily="2" charset="-78"/>
              </a:rPr>
              <a:t>پس از جنگ صفین و در راه بازگشت از جنگ، مردى از امام على سؤال کرد، آیا رفتن به جنگ بنابر قضا و قدر الهى بود؟</a:t>
            </a:r>
          </a:p>
          <a:p>
            <a:pPr algn="just">
              <a:buClr>
                <a:srgbClr val="3891A7"/>
              </a:buClr>
            </a:pPr>
            <a:r>
              <a:rPr lang="fa-IR" sz="2100" dirty="0">
                <a:ln w="18415" cmpd="sng">
                  <a:solidFill>
                    <a:srgbClr val="94C600">
                      <a:lumMod val="60000"/>
                      <a:lumOff val="40000"/>
                    </a:srgbClr>
                  </a:solidFill>
                  <a:prstDash val="solid"/>
                </a:ln>
                <a:solidFill>
                  <a:srgbClr val="94C600">
                    <a:lumMod val="60000"/>
                    <a:lumOff val="40000"/>
                  </a:srgbClr>
                </a:solidFill>
                <a:effectLst>
                  <a:outerShdw blurRad="63500" dir="3600000" algn="tl" rotWithShape="0">
                    <a:srgbClr val="000000">
                      <a:alpha val="70000"/>
                    </a:srgbClr>
                  </a:outerShdw>
                </a:effectLst>
                <a:latin typeface="Gill Sans MT"/>
                <a:cs typeface="B Yagut" panose="00000400000000000000" pitchFamily="2" charset="-78"/>
              </a:rPr>
              <a:t>آن حضرت پاسخ داد: «</a:t>
            </a:r>
            <a:r>
              <a:rPr lang="fa-IR" sz="2300" b="1" dirty="0">
                <a:ln w="18415" cmpd="sng">
                  <a:solidFill>
                    <a:srgbClr val="94C600">
                      <a:lumMod val="60000"/>
                      <a:lumOff val="40000"/>
                    </a:srgbClr>
                  </a:solidFill>
                  <a:prstDash val="solid"/>
                </a:ln>
                <a:solidFill>
                  <a:srgbClr val="94C600">
                    <a:lumMod val="60000"/>
                    <a:lumOff val="40000"/>
                  </a:srgbClr>
                </a:solidFill>
                <a:effectLst>
                  <a:outerShdw blurRad="63500" dir="3600000" algn="tl" rotWithShape="0">
                    <a:srgbClr val="000000">
                      <a:alpha val="70000"/>
                    </a:srgbClr>
                  </a:outerShdw>
                </a:effectLst>
                <a:latin typeface="Gill Sans MT"/>
                <a:cs typeface="B Yagut" panose="00000400000000000000" pitchFamily="2" charset="-78"/>
              </a:rPr>
              <a:t>آرى، از هیچ تپه اى بالا نرفتید و در هیچ وادى سرازیر نگشتید، مگر به قضا و قدر الهى.»</a:t>
            </a:r>
          </a:p>
          <a:p>
            <a:pPr algn="just">
              <a:buClr>
                <a:srgbClr val="3891A7"/>
              </a:buClr>
            </a:pPr>
            <a:r>
              <a:rPr lang="fa-IR" sz="2100" dirty="0">
                <a:ln w="18415" cmpd="sng">
                  <a:solidFill>
                    <a:srgbClr val="57EFFF"/>
                  </a:solidFill>
                  <a:prstDash val="solid"/>
                </a:ln>
                <a:solidFill>
                  <a:srgbClr val="57EFFF"/>
                </a:solidFill>
                <a:effectLst>
                  <a:outerShdw blurRad="63500" dir="3600000" algn="tl" rotWithShape="0">
                    <a:srgbClr val="000000">
                      <a:alpha val="70000"/>
                    </a:srgbClr>
                  </a:outerShdw>
                </a:effectLst>
                <a:latin typeface="Gill Sans MT"/>
                <a:cs typeface="B Yagut" panose="00000400000000000000" pitchFamily="2" charset="-78"/>
              </a:rPr>
              <a:t>آن مرد پرسید: پس رنج هاى ما در این سفر آیا به حساب خدا گذاشته خواهد شد و نباید انتظار پاداشى داشته باشیم؟</a:t>
            </a:r>
          </a:p>
          <a:p>
            <a:pPr algn="just">
              <a:buClr>
                <a:srgbClr val="3891A7"/>
              </a:buClr>
            </a:pPr>
            <a:r>
              <a:rPr lang="fa-IR" sz="2100" dirty="0">
                <a:ln w="18415" cmpd="sng">
                  <a:solidFill>
                    <a:srgbClr val="94C600">
                      <a:lumMod val="60000"/>
                      <a:lumOff val="40000"/>
                    </a:srgbClr>
                  </a:solidFill>
                  <a:prstDash val="solid"/>
                </a:ln>
                <a:solidFill>
                  <a:srgbClr val="94C600">
                    <a:lumMod val="60000"/>
                    <a:lumOff val="40000"/>
                  </a:srgbClr>
                </a:solidFill>
                <a:effectLst>
                  <a:outerShdw blurRad="63500" dir="3600000" algn="tl" rotWithShape="0">
                    <a:srgbClr val="000000">
                      <a:alpha val="70000"/>
                    </a:srgbClr>
                  </a:outerShdw>
                </a:effectLst>
                <a:latin typeface="Gill Sans MT"/>
                <a:cs typeface="B Yagut" panose="00000400000000000000" pitchFamily="2" charset="-78"/>
              </a:rPr>
              <a:t>امام فرمود: «</a:t>
            </a:r>
            <a:r>
              <a:rPr lang="fa-IR" sz="2300" b="1" dirty="0">
                <a:ln w="18415" cmpd="sng">
                  <a:solidFill>
                    <a:srgbClr val="94C600">
                      <a:lumMod val="60000"/>
                      <a:lumOff val="40000"/>
                    </a:srgbClr>
                  </a:solidFill>
                  <a:prstDash val="solid"/>
                </a:ln>
                <a:solidFill>
                  <a:srgbClr val="94C600">
                    <a:lumMod val="60000"/>
                    <a:lumOff val="40000"/>
                  </a:srgbClr>
                </a:solidFill>
                <a:effectLst>
                  <a:outerShdw blurRad="63500" dir="3600000" algn="tl" rotWithShape="0">
                    <a:srgbClr val="000000">
                      <a:alpha val="70000"/>
                    </a:srgbClr>
                  </a:outerShdw>
                </a:effectLst>
                <a:latin typeface="Gill Sans MT"/>
                <a:cs typeface="B Yagut" panose="00000400000000000000" pitchFamily="2" charset="-78"/>
              </a:rPr>
              <a:t>خداوند به شما سه اجر بزرگ عنایت فرموده، اجر رفتن به جنگ، زیرا با اراده خود رفتید؛ اجر حضور در جبهه، زیرا به اراده خویش در آنجا حضور داشتید؛ اجر بازگشت از نبرد، زیرا به اراده خود بازگشتید و در هیچ یک از این مراحل مجبور نبودید.»</a:t>
            </a:r>
          </a:p>
          <a:p>
            <a:pPr algn="just">
              <a:buClr>
                <a:srgbClr val="3891A7"/>
              </a:buClr>
            </a:pPr>
            <a:r>
              <a:rPr lang="fa-IR" sz="2100" dirty="0">
                <a:ln w="18415" cmpd="sng">
                  <a:solidFill>
                    <a:srgbClr val="94C600">
                      <a:lumMod val="60000"/>
                      <a:lumOff val="40000"/>
                    </a:srgbClr>
                  </a:solidFill>
                  <a:prstDash val="solid"/>
                </a:ln>
                <a:solidFill>
                  <a:srgbClr val="94C600">
                    <a:lumMod val="60000"/>
                    <a:lumOff val="40000"/>
                  </a:srgbClr>
                </a:solidFill>
                <a:effectLst>
                  <a:outerShdw blurRad="63500" dir="3600000" algn="tl" rotWithShape="0">
                    <a:srgbClr val="000000">
                      <a:alpha val="70000"/>
                    </a:srgbClr>
                  </a:outerShdw>
                </a:effectLst>
                <a:latin typeface="Gill Sans MT"/>
                <a:cs typeface="B Yagut" panose="00000400000000000000" pitchFamily="2" charset="-78"/>
              </a:rPr>
              <a:t>سپس امام، به برداشت ناصحیحی که در ذهن آن مرد بود، اشاره کرد و فرمود: </a:t>
            </a:r>
            <a:r>
              <a:rPr lang="fa-IR" sz="2200" dirty="0">
                <a:ln w="18415" cmpd="sng">
                  <a:solidFill>
                    <a:srgbClr val="94C600">
                      <a:lumMod val="60000"/>
                      <a:lumOff val="40000"/>
                    </a:srgbClr>
                  </a:solidFill>
                  <a:prstDash val="solid"/>
                </a:ln>
                <a:solidFill>
                  <a:srgbClr val="94C600">
                    <a:lumMod val="60000"/>
                    <a:lumOff val="40000"/>
                  </a:srgbClr>
                </a:solidFill>
                <a:effectLst>
                  <a:outerShdw blurRad="63500" dir="3600000" algn="tl" rotWithShape="0">
                    <a:srgbClr val="000000">
                      <a:alpha val="70000"/>
                    </a:srgbClr>
                  </a:outerShdw>
                </a:effectLst>
                <a:latin typeface="Gill Sans MT"/>
                <a:cs typeface="B Yagut" panose="00000400000000000000" pitchFamily="2" charset="-78"/>
              </a:rPr>
              <a:t>«</a:t>
            </a:r>
            <a:r>
              <a:rPr lang="fa-IR" sz="2200" b="1" dirty="0">
                <a:ln w="18415" cmpd="sng">
                  <a:solidFill>
                    <a:srgbClr val="94C600">
                      <a:lumMod val="60000"/>
                      <a:lumOff val="40000"/>
                    </a:srgbClr>
                  </a:solidFill>
                  <a:prstDash val="solid"/>
                </a:ln>
                <a:solidFill>
                  <a:srgbClr val="94C600">
                    <a:lumMod val="60000"/>
                    <a:lumOff val="40000"/>
                  </a:srgbClr>
                </a:solidFill>
                <a:effectLst>
                  <a:outerShdw blurRad="63500" dir="3600000" algn="tl" rotWithShape="0">
                    <a:srgbClr val="000000">
                      <a:alpha val="70000"/>
                    </a:srgbClr>
                  </a:outerShdw>
                </a:effectLst>
                <a:latin typeface="Gill Sans MT"/>
                <a:cs typeface="B Yagut" panose="00000400000000000000" pitchFamily="2" charset="-78"/>
              </a:rPr>
              <a:t>شاید از اینکه گفتم رفتنتان بنابر قضا و قدر الهى بود، گمان کردى قضا و قدر، جبرى و حتمى بود؟ اگر اعمال مردم بر این گونه بود، پاداش و مجازات، بیهوده و باطل مى شد.»</a:t>
            </a:r>
          </a:p>
        </p:txBody>
      </p:sp>
      <p:sp>
        <p:nvSpPr>
          <p:cNvPr id="6" name="Rectangle 5"/>
          <p:cNvSpPr/>
          <p:nvPr/>
        </p:nvSpPr>
        <p:spPr>
          <a:xfrm>
            <a:off x="4876800" y="0"/>
            <a:ext cx="533400" cy="533400"/>
          </a:xfrm>
          <a:prstGeom prst="rect">
            <a:avLst/>
          </a:prstGeom>
          <a:ln/>
        </p:spPr>
        <p:style>
          <a:lnRef idx="1">
            <a:schemeClr val="accent4"/>
          </a:lnRef>
          <a:fillRef idx="2">
            <a:schemeClr val="accent4"/>
          </a:fillRef>
          <a:effectRef idx="1">
            <a:schemeClr val="accent4"/>
          </a:effectRef>
          <a:fontRef idx="minor">
            <a:schemeClr val="dk1"/>
          </a:fontRef>
        </p:style>
        <p:txBody>
          <a:bodyPr rtlCol="1" anchor="ctr"/>
          <a:lstStyle/>
          <a:p>
            <a:pPr algn="ctr">
              <a:defRPr/>
            </a:pPr>
            <a:r>
              <a:rPr lang="fa-IR" sz="1500" b="1" kern="0" spc="-150" dirty="0">
                <a:ln w="18415" cmpd="sng">
                  <a:solidFill>
                    <a:prstClr val="black"/>
                  </a:solidFill>
                  <a:prstDash val="solid"/>
                </a:ln>
                <a:solidFill>
                  <a:prstClr val="black"/>
                </a:solidFill>
                <a:latin typeface="Gill Sans MT"/>
                <a:cs typeface="B Titr" panose="00000700000000000000" pitchFamily="2" charset="-78"/>
              </a:rPr>
              <a:t>صفحه </a:t>
            </a:r>
          </a:p>
          <a:p>
            <a:pPr algn="ctr">
              <a:defRPr/>
            </a:pPr>
            <a:r>
              <a:rPr lang="fa-IR" sz="1500" b="1" kern="0" dirty="0">
                <a:ln w="18415" cmpd="sng">
                  <a:solidFill>
                    <a:prstClr val="black"/>
                  </a:solidFill>
                  <a:prstDash val="solid"/>
                </a:ln>
                <a:solidFill>
                  <a:prstClr val="black"/>
                </a:solidFill>
                <a:latin typeface="Gill Sans MT"/>
                <a:cs typeface="B Titr" panose="00000700000000000000" pitchFamily="2" charset="-78"/>
              </a:rPr>
              <a:t>65</a:t>
            </a:r>
          </a:p>
        </p:txBody>
      </p:sp>
      <p:pic>
        <p:nvPicPr>
          <p:cNvPr id="7" name="Picture 6">
            <a:hlinkClick r:id="rId2" action="ppaction://hlinksldjump"/>
          </p:cNvPr>
          <p:cNvPicPr>
            <a:picLocks noChangeAspect="1"/>
          </p:cNvPicPr>
          <p:nvPr/>
        </p:nvPicPr>
        <p:blipFill>
          <a:blip r:embed="rId3">
            <a:biLevel thresh="75000"/>
            <a:extLst>
              <a:ext uri="{28A0092B-C50C-407E-A947-70E740481C1C}">
                <a14:useLocalDpi xmlns:a14="http://schemas.microsoft.com/office/drawing/2010/main" val="0"/>
              </a:ext>
            </a:extLst>
          </a:blip>
          <a:stretch>
            <a:fillRect/>
          </a:stretch>
        </p:blipFill>
        <p:spPr>
          <a:xfrm>
            <a:off x="6896164" y="0"/>
            <a:ext cx="1104836" cy="615630"/>
          </a:xfrm>
          <a:prstGeom prst="rect">
            <a:avLst/>
          </a:prstGeom>
        </p:spPr>
      </p:pic>
      <p:sp>
        <p:nvSpPr>
          <p:cNvPr id="8" name="Rectangular Callout 7"/>
          <p:cNvSpPr/>
          <p:nvPr/>
        </p:nvSpPr>
        <p:spPr>
          <a:xfrm rot="5400000">
            <a:off x="5448301" y="3314699"/>
            <a:ext cx="5562600" cy="609602"/>
          </a:xfrm>
          <a:prstGeom prst="wedgeRectCallout">
            <a:avLst>
              <a:gd name="adj1" fmla="val -23170"/>
              <a:gd name="adj2" fmla="val 76786"/>
            </a:avLst>
          </a:prstGeom>
          <a:solidFill>
            <a:srgbClr val="7030A0"/>
          </a:solidFill>
          <a:ln/>
        </p:spPr>
        <p:style>
          <a:lnRef idx="1">
            <a:schemeClr val="accent6"/>
          </a:lnRef>
          <a:fillRef idx="3">
            <a:schemeClr val="accent6"/>
          </a:fillRef>
          <a:effectRef idx="2">
            <a:schemeClr val="accent6"/>
          </a:effectRef>
          <a:fontRef idx="minor">
            <a:schemeClr val="lt1"/>
          </a:fontRef>
        </p:style>
        <p:txBody>
          <a:bodyPr rtlCol="1" anchor="ctr"/>
          <a:lstStyle/>
          <a:p>
            <a:pPr algn="ctr" rtl="1"/>
            <a:r>
              <a:rPr lang="fa-IR" sz="2200" b="1" kern="0" dirty="0">
                <a:ln w="18415" cmpd="sng">
                  <a:solidFill>
                    <a:srgbClr val="FFFF8F"/>
                  </a:solidFill>
                  <a:prstDash val="solid"/>
                </a:ln>
                <a:solidFill>
                  <a:srgbClr val="FFFF8F"/>
                </a:solidFill>
                <a:latin typeface="Gill Sans MT"/>
                <a:cs typeface="B Nazanin" panose="00000400000000000000" pitchFamily="2" charset="-78"/>
              </a:rPr>
              <a:t>یک داستان</a:t>
            </a:r>
          </a:p>
        </p:txBody>
      </p:sp>
    </p:spTree>
    <p:extLst>
      <p:ext uri="{BB962C8B-B14F-4D97-AF65-F5344CB8AC3E}">
        <p14:creationId xmlns:p14="http://schemas.microsoft.com/office/powerpoint/2010/main" val="9394164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out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out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out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out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outVertical)">
                                      <p:cBhvr>
                                        <p:cTn id="27" dur="500"/>
                                        <p:tgtEl>
                                          <p:spTgt spid="4">
                                            <p:txEl>
                                              <p:pRg st="4" end="4"/>
                                            </p:txEl>
                                          </p:spTgt>
                                        </p:tgtEl>
                                      </p:cBhvr>
                                    </p:animEffect>
                                  </p:childTnLst>
                                </p:cTn>
                              </p:par>
                              <p:par>
                                <p:cTn id="28" presetID="26" presetClass="entr" presetSubtype="0"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down)">
                                      <p:cBhvr>
                                        <p:cTn id="30" dur="870">
                                          <p:stCondLst>
                                            <p:cond delay="0"/>
                                          </p:stCondLst>
                                        </p:cTn>
                                        <p:tgtEl>
                                          <p:spTgt spid="8"/>
                                        </p:tgtEl>
                                      </p:cBhvr>
                                    </p:animEffect>
                                    <p:anim calcmode="lin" valueType="num">
                                      <p:cBhvr>
                                        <p:cTn id="31" dur="2733"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32" dur="996"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33" dur="996" tmFilter="0, 0; 0.125,0.2665; 0.25,0.4; 0.375,0.465; 0.5,0.5;  0.625,0.535; 0.75,0.6; 0.875,0.7335; 1,1">
                                          <p:stCondLst>
                                            <p:cond delay="996"/>
                                          </p:stCondLst>
                                        </p:cTn>
                                        <p:tgtEl>
                                          <p:spTgt spid="8"/>
                                        </p:tgtEl>
                                        <p:attrNameLst>
                                          <p:attrName>ppt_y</p:attrName>
                                        </p:attrNameLst>
                                      </p:cBhvr>
                                      <p:tavLst>
                                        <p:tav tm="0" fmla="#ppt_y-sin(pi*$)/9">
                                          <p:val>
                                            <p:fltVal val="0"/>
                                          </p:val>
                                        </p:tav>
                                        <p:tav tm="100000">
                                          <p:val>
                                            <p:fltVal val="1"/>
                                          </p:val>
                                        </p:tav>
                                      </p:tavLst>
                                    </p:anim>
                                    <p:anim calcmode="lin" valueType="num">
                                      <p:cBhvr>
                                        <p:cTn id="34" dur="498" tmFilter="0, 0; 0.125,0.2665; 0.25,0.4; 0.375,0.465; 0.5,0.5;  0.625,0.535; 0.75,0.6; 0.875,0.7335; 1,1">
                                          <p:stCondLst>
                                            <p:cond delay="1986"/>
                                          </p:stCondLst>
                                        </p:cTn>
                                        <p:tgtEl>
                                          <p:spTgt spid="8"/>
                                        </p:tgtEl>
                                        <p:attrNameLst>
                                          <p:attrName>ppt_y</p:attrName>
                                        </p:attrNameLst>
                                      </p:cBhvr>
                                      <p:tavLst>
                                        <p:tav tm="0" fmla="#ppt_y-sin(pi*$)/27">
                                          <p:val>
                                            <p:fltVal val="0"/>
                                          </p:val>
                                        </p:tav>
                                        <p:tav tm="100000">
                                          <p:val>
                                            <p:fltVal val="1"/>
                                          </p:val>
                                        </p:tav>
                                      </p:tavLst>
                                    </p:anim>
                                    <p:anim calcmode="lin" valueType="num">
                                      <p:cBhvr>
                                        <p:cTn id="35" dur="246" tmFilter="0, 0; 0.125,0.2665; 0.25,0.4; 0.375,0.465; 0.5,0.5;  0.625,0.535; 0.75,0.6; 0.875,0.7335; 1,1">
                                          <p:stCondLst>
                                            <p:cond delay="2484"/>
                                          </p:stCondLst>
                                        </p:cTn>
                                        <p:tgtEl>
                                          <p:spTgt spid="8"/>
                                        </p:tgtEl>
                                        <p:attrNameLst>
                                          <p:attrName>ppt_y</p:attrName>
                                        </p:attrNameLst>
                                      </p:cBhvr>
                                      <p:tavLst>
                                        <p:tav tm="0" fmla="#ppt_y-sin(pi*$)/81">
                                          <p:val>
                                            <p:fltVal val="0"/>
                                          </p:val>
                                        </p:tav>
                                        <p:tav tm="100000">
                                          <p:val>
                                            <p:fltVal val="1"/>
                                          </p:val>
                                        </p:tav>
                                      </p:tavLst>
                                    </p:anim>
                                    <p:animScale>
                                      <p:cBhvr>
                                        <p:cTn id="36" dur="39">
                                          <p:stCondLst>
                                            <p:cond delay="975"/>
                                          </p:stCondLst>
                                        </p:cTn>
                                        <p:tgtEl>
                                          <p:spTgt spid="8"/>
                                        </p:tgtEl>
                                      </p:cBhvr>
                                      <p:to x="100000" y="60000"/>
                                    </p:animScale>
                                    <p:animScale>
                                      <p:cBhvr>
                                        <p:cTn id="37" dur="249" decel="50000">
                                          <p:stCondLst>
                                            <p:cond delay="1014"/>
                                          </p:stCondLst>
                                        </p:cTn>
                                        <p:tgtEl>
                                          <p:spTgt spid="8"/>
                                        </p:tgtEl>
                                      </p:cBhvr>
                                      <p:to x="100000" y="100000"/>
                                    </p:animScale>
                                    <p:animScale>
                                      <p:cBhvr>
                                        <p:cTn id="38" dur="39">
                                          <p:stCondLst>
                                            <p:cond delay="1968"/>
                                          </p:stCondLst>
                                        </p:cTn>
                                        <p:tgtEl>
                                          <p:spTgt spid="8"/>
                                        </p:tgtEl>
                                      </p:cBhvr>
                                      <p:to x="100000" y="80000"/>
                                    </p:animScale>
                                    <p:animScale>
                                      <p:cBhvr>
                                        <p:cTn id="39" dur="249" decel="50000">
                                          <p:stCondLst>
                                            <p:cond delay="2007"/>
                                          </p:stCondLst>
                                        </p:cTn>
                                        <p:tgtEl>
                                          <p:spTgt spid="8"/>
                                        </p:tgtEl>
                                      </p:cBhvr>
                                      <p:to x="100000" y="100000"/>
                                    </p:animScale>
                                    <p:animScale>
                                      <p:cBhvr>
                                        <p:cTn id="40" dur="39">
                                          <p:stCondLst>
                                            <p:cond delay="2463"/>
                                          </p:stCondLst>
                                        </p:cTn>
                                        <p:tgtEl>
                                          <p:spTgt spid="8"/>
                                        </p:tgtEl>
                                      </p:cBhvr>
                                      <p:to x="100000" y="90000"/>
                                    </p:animScale>
                                    <p:animScale>
                                      <p:cBhvr>
                                        <p:cTn id="41" dur="249" decel="50000">
                                          <p:stCondLst>
                                            <p:cond delay="2502"/>
                                          </p:stCondLst>
                                        </p:cTn>
                                        <p:tgtEl>
                                          <p:spTgt spid="8"/>
                                        </p:tgtEl>
                                      </p:cBhvr>
                                      <p:to x="100000" y="100000"/>
                                    </p:animScale>
                                    <p:animScale>
                                      <p:cBhvr>
                                        <p:cTn id="42" dur="39">
                                          <p:stCondLst>
                                            <p:cond delay="2712"/>
                                          </p:stCondLst>
                                        </p:cTn>
                                        <p:tgtEl>
                                          <p:spTgt spid="8"/>
                                        </p:tgtEl>
                                      </p:cBhvr>
                                      <p:to x="100000" y="95000"/>
                                    </p:animScale>
                                    <p:animScale>
                                      <p:cBhvr>
                                        <p:cTn id="43" dur="249" decel="50000">
                                          <p:stCondLst>
                                            <p:cond delay="2751"/>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4" name="Subtitle 2"/>
          <p:cNvSpPr txBox="1">
            <a:spLocks/>
          </p:cNvSpPr>
          <p:nvPr/>
        </p:nvSpPr>
        <p:spPr>
          <a:xfrm>
            <a:off x="533402" y="1905000"/>
            <a:ext cx="7924798" cy="3429000"/>
          </a:xfrm>
          <a:prstGeom prst="round2DiagRect">
            <a:avLst>
              <a:gd name="adj1" fmla="val 5189"/>
              <a:gd name="adj2" fmla="val 0"/>
            </a:avLst>
          </a:prstGeom>
          <a:noFill/>
          <a:ln>
            <a:noFill/>
          </a:ln>
        </p:spPr>
        <p:style>
          <a:lnRef idx="0">
            <a:schemeClr val="accent3"/>
          </a:lnRef>
          <a:fillRef idx="3">
            <a:schemeClr val="accent3"/>
          </a:fillRef>
          <a:effectRef idx="3">
            <a:schemeClr val="accent3"/>
          </a:effectRef>
          <a:fontRef idx="minor">
            <a:schemeClr val="lt1"/>
          </a:fontRef>
        </p:style>
        <p:txBody>
          <a:bodyPr tIns="0" anchor="t">
            <a:noAutofit/>
          </a:bodyPr>
          <a:lstStyle>
            <a:lvl1pPr marL="27432" indent="0" algn="l" rtl="1"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1" eaLnBrk="1" latinLnBrk="0" hangingPunct="1">
              <a:lnSpc>
                <a:spcPct val="100000"/>
              </a:lnSpc>
              <a:spcBef>
                <a:spcPts val="550"/>
              </a:spcBef>
              <a:buClr>
                <a:schemeClr val="accent1"/>
              </a:buClr>
              <a:buFont typeface="Verdana"/>
              <a:buNone/>
              <a:defRPr kumimoji="0" sz="2800" kern="1200">
                <a:solidFill>
                  <a:schemeClr val="lt1"/>
                </a:solidFill>
                <a:latin typeface="+mn-lt"/>
                <a:ea typeface="+mn-ea"/>
                <a:cs typeface="+mn-cs"/>
              </a:defRPr>
            </a:lvl2pPr>
            <a:lvl3pPr marL="914400" indent="0" algn="ctr" rtl="1" eaLnBrk="1" latinLnBrk="0" hangingPunct="1">
              <a:lnSpc>
                <a:spcPct val="100000"/>
              </a:lnSpc>
              <a:spcBef>
                <a:spcPct val="20000"/>
              </a:spcBef>
              <a:buClr>
                <a:schemeClr val="accent2"/>
              </a:buClr>
              <a:buFont typeface="Wingdings 2"/>
              <a:buNone/>
              <a:defRPr kumimoji="0" sz="2400" kern="1200">
                <a:solidFill>
                  <a:schemeClr val="lt1"/>
                </a:solidFill>
                <a:latin typeface="+mn-lt"/>
                <a:ea typeface="+mn-ea"/>
                <a:cs typeface="+mn-cs"/>
              </a:defRPr>
            </a:lvl3pPr>
            <a:lvl4pPr marL="1371600" indent="0" algn="ctr" rtl="1" eaLnBrk="1" latinLnBrk="0" hangingPunct="1">
              <a:lnSpc>
                <a:spcPct val="100000"/>
              </a:lnSpc>
              <a:spcBef>
                <a:spcPct val="20000"/>
              </a:spcBef>
              <a:buClr>
                <a:schemeClr val="accent3"/>
              </a:buClr>
              <a:buFont typeface="Wingdings 2"/>
              <a:buNone/>
              <a:defRPr kumimoji="0" sz="2000" kern="1200">
                <a:solidFill>
                  <a:schemeClr val="lt1"/>
                </a:solidFill>
                <a:latin typeface="+mn-lt"/>
                <a:ea typeface="+mn-ea"/>
                <a:cs typeface="+mn-cs"/>
              </a:defRPr>
            </a:lvl4pPr>
            <a:lvl5pPr marL="1828800" indent="0" algn="ctr" rtl="1" eaLnBrk="1" latinLnBrk="0" hangingPunct="1">
              <a:lnSpc>
                <a:spcPct val="100000"/>
              </a:lnSpc>
              <a:spcBef>
                <a:spcPct val="20000"/>
              </a:spcBef>
              <a:buClr>
                <a:schemeClr val="accent4"/>
              </a:buClr>
              <a:buFont typeface="Wingdings 2"/>
              <a:buNone/>
              <a:defRPr kumimoji="0" sz="2000" kern="1200">
                <a:solidFill>
                  <a:schemeClr val="lt1"/>
                </a:solidFill>
                <a:latin typeface="+mn-lt"/>
                <a:ea typeface="+mn-ea"/>
                <a:cs typeface="+mn-cs"/>
              </a:defRPr>
            </a:lvl5pPr>
            <a:lvl6pPr marL="2286000" indent="0" algn="ctr" rtl="1" eaLnBrk="1" latinLnBrk="0" hangingPunct="1">
              <a:lnSpc>
                <a:spcPct val="100000"/>
              </a:lnSpc>
              <a:spcBef>
                <a:spcPct val="20000"/>
              </a:spcBef>
              <a:buClr>
                <a:schemeClr val="accent5"/>
              </a:buClr>
              <a:buFont typeface="Wingdings 2"/>
              <a:buNone/>
              <a:defRPr kumimoji="0" sz="2000" kern="1200">
                <a:solidFill>
                  <a:schemeClr val="lt1"/>
                </a:solidFill>
                <a:latin typeface="+mn-lt"/>
                <a:ea typeface="+mn-ea"/>
                <a:cs typeface="+mn-cs"/>
              </a:defRPr>
            </a:lvl6pPr>
            <a:lvl7pPr marL="27432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7pPr>
            <a:lvl8pPr marL="32004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8pPr>
            <a:lvl9pPr marL="36576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9pPr>
            <a:extLst/>
          </a:lstStyle>
          <a:p>
            <a:pPr marL="370332" indent="-342900" algn="just">
              <a:buClr>
                <a:srgbClr val="3891A7"/>
              </a:buClr>
              <a:buFont typeface="Wingdings" panose="05000000000000000000" pitchFamily="2" charset="2"/>
              <a:buChar char="ü"/>
            </a:pPr>
            <a:r>
              <a:rPr lang="fa-IR" sz="2500" dirty="0">
                <a:ln w="18415" cmpd="sng">
                  <a:solidFill>
                    <a:srgbClr val="FF0000"/>
                  </a:solidFill>
                  <a:prstDash val="solid"/>
                </a:ln>
                <a:solidFill>
                  <a:srgbClr val="FF0000"/>
                </a:solidFill>
                <a:latin typeface="Gill Sans MT"/>
                <a:cs typeface="B Titr" panose="00000700000000000000" pitchFamily="2" charset="-78"/>
              </a:rPr>
              <a:t>اگر خدا از قبل سرنوشت و آیندۀ مرا مى داند، تلاش و ارادۀ من دیگر نمى تواند نقشى در آینده ام داشته باشد و اگر تلاشى بکنم، چون شکست من در علم خداوند آمده است، تلاشم به جایی نخواهد رسید، و اگر برعکس، علم خداوند بر موفقیتم باشد، باز هم نیازى به تلاش ندارم.</a:t>
            </a:r>
          </a:p>
          <a:p>
            <a:pPr marL="370332" indent="-342900" algn="just">
              <a:buClr>
                <a:srgbClr val="3891A7"/>
              </a:buClr>
              <a:buFont typeface="Wingdings" panose="05000000000000000000" pitchFamily="2" charset="2"/>
              <a:buChar char="ü"/>
            </a:pPr>
            <a:r>
              <a:rPr lang="fa-IR" sz="2000" dirty="0">
                <a:ln w="18415" cmpd="sng">
                  <a:solidFill>
                    <a:schemeClr val="accent6">
                      <a:lumMod val="50000"/>
                    </a:schemeClr>
                  </a:solidFill>
                  <a:prstDash val="solid"/>
                </a:ln>
                <a:solidFill>
                  <a:schemeClr val="accent6">
                    <a:lumMod val="50000"/>
                  </a:schemeClr>
                </a:solidFill>
                <a:latin typeface="Gill Sans MT"/>
                <a:cs typeface="B Yagut" panose="00000400000000000000" pitchFamily="2" charset="-78"/>
              </a:rPr>
              <a:t>چنین برداشتى از علم الهى، ناشى از </a:t>
            </a:r>
            <a:r>
              <a:rPr lang="fa-IR" sz="2000" b="1" dirty="0">
                <a:ln w="18415" cmpd="sng">
                  <a:solidFill>
                    <a:schemeClr val="accent6">
                      <a:lumMod val="50000"/>
                    </a:schemeClr>
                  </a:solidFill>
                  <a:prstDash val="solid"/>
                </a:ln>
                <a:solidFill>
                  <a:schemeClr val="accent6">
                    <a:lumMod val="50000"/>
                  </a:schemeClr>
                </a:solidFill>
                <a:latin typeface="Gill Sans MT"/>
                <a:cs typeface="B Yagut" panose="00000400000000000000" pitchFamily="2" charset="-78"/>
              </a:rPr>
              <a:t>مقایسه کردن علم خداى متعال با علمِ انسان</a:t>
            </a:r>
            <a:r>
              <a:rPr lang="fa-IR" sz="2000" dirty="0">
                <a:ln w="18415" cmpd="sng">
                  <a:solidFill>
                    <a:schemeClr val="accent6">
                      <a:lumMod val="50000"/>
                    </a:schemeClr>
                  </a:solidFill>
                  <a:prstDash val="solid"/>
                </a:ln>
                <a:solidFill>
                  <a:schemeClr val="accent6">
                    <a:lumMod val="50000"/>
                  </a:schemeClr>
                </a:solidFill>
                <a:latin typeface="Gill Sans MT"/>
                <a:cs typeface="B Yagut" panose="00000400000000000000" pitchFamily="2" charset="-78"/>
              </a:rPr>
              <a:t> است و از لغزشگاه هایی است که قرآن کریم پیوسته در این باره هشدار مى دهد.</a:t>
            </a:r>
          </a:p>
          <a:p>
            <a:pPr marL="370332" indent="-342900" algn="just">
              <a:buClr>
                <a:srgbClr val="3891A7"/>
              </a:buClr>
              <a:buFont typeface="Wingdings" panose="05000000000000000000" pitchFamily="2" charset="2"/>
              <a:buChar char="ü"/>
            </a:pPr>
            <a:r>
              <a:rPr lang="fa-IR" sz="2000" dirty="0">
                <a:ln w="18415" cmpd="sng">
                  <a:solidFill>
                    <a:schemeClr val="accent6">
                      <a:lumMod val="50000"/>
                    </a:schemeClr>
                  </a:solidFill>
                  <a:prstDash val="solid"/>
                </a:ln>
                <a:solidFill>
                  <a:schemeClr val="accent6">
                    <a:lumMod val="50000"/>
                  </a:schemeClr>
                </a:solidFill>
                <a:latin typeface="Gill Sans MT"/>
                <a:cs typeface="B Yagut" panose="00000400000000000000" pitchFamily="2" charset="-78"/>
              </a:rPr>
              <a:t>بدلیل اینکه ذهن انسان از شناخت خداوند به ویژه علم او، عاجز است برخی، می خواهند چیزی در حدّ ادراک انسان، برای آن بکار ببرند.</a:t>
            </a:r>
          </a:p>
        </p:txBody>
      </p:sp>
      <p:pic>
        <p:nvPicPr>
          <p:cNvPr id="7" name="Picture 6">
            <a:hlinkClick r:id="rId2" action="ppaction://hlinksldjump"/>
          </p:cNvPr>
          <p:cNvPicPr>
            <a:picLocks noChangeAspect="1"/>
          </p:cNvPicPr>
          <p:nvPr/>
        </p:nvPicPr>
        <p:blipFill>
          <a:blip r:embed="rId3">
            <a:biLevel thresh="75000"/>
            <a:extLst>
              <a:ext uri="{28A0092B-C50C-407E-A947-70E740481C1C}">
                <a14:useLocalDpi xmlns:a14="http://schemas.microsoft.com/office/drawing/2010/main" val="0"/>
              </a:ext>
            </a:extLst>
          </a:blip>
          <a:stretch>
            <a:fillRect/>
          </a:stretch>
        </p:blipFill>
        <p:spPr>
          <a:xfrm>
            <a:off x="6896164" y="0"/>
            <a:ext cx="1104836" cy="615630"/>
          </a:xfrm>
          <a:prstGeom prst="rect">
            <a:avLst/>
          </a:prstGeom>
        </p:spPr>
      </p:pic>
      <p:sp>
        <p:nvSpPr>
          <p:cNvPr id="15" name="Rectangle 14"/>
          <p:cNvSpPr/>
          <p:nvPr/>
        </p:nvSpPr>
        <p:spPr>
          <a:xfrm>
            <a:off x="4876800" y="0"/>
            <a:ext cx="533400" cy="533400"/>
          </a:xfrm>
          <a:prstGeom prst="rect">
            <a:avLst/>
          </a:prstGeom>
          <a:ln/>
        </p:spPr>
        <p:style>
          <a:lnRef idx="0">
            <a:schemeClr val="accent4"/>
          </a:lnRef>
          <a:fillRef idx="3">
            <a:schemeClr val="accent4"/>
          </a:fillRef>
          <a:effectRef idx="3">
            <a:schemeClr val="accent4"/>
          </a:effectRef>
          <a:fontRef idx="minor">
            <a:schemeClr val="lt1"/>
          </a:fontRef>
        </p:style>
        <p:txBody>
          <a:bodyPr rtlCol="1" anchor="ctr"/>
          <a:lstStyle/>
          <a:p>
            <a:pPr algn="ctr">
              <a:defRPr/>
            </a:pPr>
            <a:r>
              <a:rPr lang="fa-IR" sz="1300" kern="0" dirty="0">
                <a:ln w="10541" cmpd="sng">
                  <a:solidFill>
                    <a:srgbClr val="94C600">
                      <a:shade val="88000"/>
                      <a:satMod val="110000"/>
                    </a:srgbClr>
                  </a:solidFill>
                  <a:prstDash val="solid"/>
                </a:ln>
                <a:gradFill>
                  <a:gsLst>
                    <a:gs pos="0">
                      <a:srgbClr val="94C600">
                        <a:tint val="40000"/>
                        <a:satMod val="250000"/>
                      </a:srgbClr>
                    </a:gs>
                    <a:gs pos="9000">
                      <a:srgbClr val="94C600">
                        <a:tint val="52000"/>
                        <a:satMod val="300000"/>
                      </a:srgbClr>
                    </a:gs>
                    <a:gs pos="50000">
                      <a:srgbClr val="94C600">
                        <a:shade val="20000"/>
                        <a:satMod val="300000"/>
                      </a:srgbClr>
                    </a:gs>
                    <a:gs pos="79000">
                      <a:srgbClr val="94C600">
                        <a:tint val="52000"/>
                        <a:satMod val="300000"/>
                      </a:srgbClr>
                    </a:gs>
                    <a:gs pos="100000">
                      <a:srgbClr val="94C600">
                        <a:tint val="40000"/>
                        <a:satMod val="250000"/>
                      </a:srgbClr>
                    </a:gs>
                  </a:gsLst>
                  <a:lin ang="5400000"/>
                </a:gradFill>
                <a:latin typeface="Gill Sans MT"/>
                <a:cs typeface="B Titr" panose="00000700000000000000" pitchFamily="2" charset="-78"/>
              </a:rPr>
              <a:t>صفحه </a:t>
            </a:r>
          </a:p>
          <a:p>
            <a:pPr algn="ctr">
              <a:defRPr/>
            </a:pPr>
            <a:r>
              <a:rPr lang="fa-IR" sz="1600" kern="0" dirty="0">
                <a:ln w="10541" cmpd="sng">
                  <a:solidFill>
                    <a:srgbClr val="94C600">
                      <a:shade val="88000"/>
                      <a:satMod val="110000"/>
                    </a:srgbClr>
                  </a:solidFill>
                  <a:prstDash val="solid"/>
                </a:ln>
                <a:gradFill>
                  <a:gsLst>
                    <a:gs pos="0">
                      <a:srgbClr val="94C600">
                        <a:tint val="40000"/>
                        <a:satMod val="250000"/>
                      </a:srgbClr>
                    </a:gs>
                    <a:gs pos="9000">
                      <a:srgbClr val="94C600">
                        <a:tint val="52000"/>
                        <a:satMod val="300000"/>
                      </a:srgbClr>
                    </a:gs>
                    <a:gs pos="50000">
                      <a:srgbClr val="94C600">
                        <a:shade val="20000"/>
                        <a:satMod val="300000"/>
                      </a:srgbClr>
                    </a:gs>
                    <a:gs pos="79000">
                      <a:srgbClr val="94C600">
                        <a:tint val="52000"/>
                        <a:satMod val="300000"/>
                      </a:srgbClr>
                    </a:gs>
                    <a:gs pos="100000">
                      <a:srgbClr val="94C600">
                        <a:tint val="40000"/>
                        <a:satMod val="250000"/>
                      </a:srgbClr>
                    </a:gs>
                  </a:gsLst>
                  <a:lin ang="5400000"/>
                </a:gradFill>
                <a:latin typeface="Gill Sans MT"/>
                <a:cs typeface="B Mitra" panose="00000400000000000000" pitchFamily="2" charset="-78"/>
              </a:rPr>
              <a:t>65</a:t>
            </a:r>
          </a:p>
        </p:txBody>
      </p:sp>
      <p:sp>
        <p:nvSpPr>
          <p:cNvPr id="16" name="Title 1"/>
          <p:cNvSpPr txBox="1">
            <a:spLocks/>
          </p:cNvSpPr>
          <p:nvPr/>
        </p:nvSpPr>
        <p:spPr>
          <a:xfrm>
            <a:off x="533402" y="691240"/>
            <a:ext cx="2971798" cy="1061360"/>
          </a:xfrm>
          <a:prstGeom prst="downArrowCallout">
            <a:avLst>
              <a:gd name="adj1" fmla="val 37277"/>
              <a:gd name="adj2" fmla="val 20384"/>
              <a:gd name="adj3" fmla="val 24176"/>
              <a:gd name="adj4" fmla="val 75824"/>
            </a:avLst>
          </a:prstGeom>
          <a:ln/>
        </p:spPr>
        <p:style>
          <a:lnRef idx="0">
            <a:schemeClr val="accent5"/>
          </a:lnRef>
          <a:fillRef idx="3">
            <a:schemeClr val="accent5"/>
          </a:fillRef>
          <a:effectRef idx="3">
            <a:schemeClr val="accent5"/>
          </a:effectRef>
          <a:fontRef idx="minor">
            <a:schemeClr val="lt1"/>
          </a:fontRef>
        </p:style>
        <p:txBody>
          <a:bodyPr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defRPr/>
            </a:pPr>
            <a:r>
              <a:rPr lang="fa-IR" sz="20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Gill Sans MT"/>
                <a:cs typeface="B Nazanin" panose="00000400000000000000" pitchFamily="2" charset="-78"/>
              </a:rPr>
              <a:t>تعارض اراده و اختیار با علم خداوند !!!</a:t>
            </a:r>
          </a:p>
        </p:txBody>
      </p:sp>
    </p:spTree>
    <p:extLst>
      <p:ext uri="{BB962C8B-B14F-4D97-AF65-F5344CB8AC3E}">
        <p14:creationId xmlns:p14="http://schemas.microsoft.com/office/powerpoint/2010/main" val="32805292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out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out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out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82"/>
            </a:gs>
            <a:gs pos="30000">
              <a:srgbClr val="66008F"/>
            </a:gs>
            <a:gs pos="64999">
              <a:srgbClr val="BA0066"/>
            </a:gs>
            <a:gs pos="89999">
              <a:srgbClr val="FF0000"/>
            </a:gs>
            <a:gs pos="100000">
              <a:srgbClr val="FF8200"/>
            </a:gs>
          </a:gsLst>
          <a:lin ang="5400000" scaled="0"/>
        </a:gradFill>
        <a:effectLst/>
      </p:bgPr>
    </p:bg>
    <p:spTree>
      <p:nvGrpSpPr>
        <p:cNvPr id="1" name=""/>
        <p:cNvGrpSpPr/>
        <p:nvPr/>
      </p:nvGrpSpPr>
      <p:grpSpPr>
        <a:xfrm>
          <a:off x="0" y="0"/>
          <a:ext cx="0" cy="0"/>
          <a:chOff x="0" y="0"/>
          <a:chExt cx="0" cy="0"/>
        </a:xfrm>
      </p:grpSpPr>
      <p:pic>
        <p:nvPicPr>
          <p:cNvPr id="11" name="Picture 10">
            <a:hlinkClick r:id="rId3" action="ppaction://hlinksldjump"/>
          </p:cNvPr>
          <p:cNvPicPr>
            <a:picLocks noChangeAspect="1"/>
          </p:cNvPicPr>
          <p:nvPr/>
        </p:nvPicPr>
        <p:blipFill>
          <a:blip r:embed="rId4">
            <a:biLevel thresh="75000"/>
            <a:extLst>
              <a:ext uri="{28A0092B-C50C-407E-A947-70E740481C1C}">
                <a14:useLocalDpi xmlns:a14="http://schemas.microsoft.com/office/drawing/2010/main" val="0"/>
              </a:ext>
            </a:extLst>
          </a:blip>
          <a:stretch>
            <a:fillRect/>
          </a:stretch>
        </p:blipFill>
        <p:spPr>
          <a:xfrm>
            <a:off x="6896164" y="0"/>
            <a:ext cx="1104836" cy="615630"/>
          </a:xfrm>
          <a:prstGeom prst="rect">
            <a:avLst/>
          </a:prstGeom>
        </p:spPr>
      </p:pic>
      <p:sp>
        <p:nvSpPr>
          <p:cNvPr id="13" name="TextBox 12"/>
          <p:cNvSpPr txBox="1"/>
          <p:nvPr/>
        </p:nvSpPr>
        <p:spPr>
          <a:xfrm>
            <a:off x="609600" y="1595705"/>
            <a:ext cx="8026489" cy="4428649"/>
          </a:xfrm>
          <a:prstGeom prst="round2DiagRect">
            <a:avLst>
              <a:gd name="adj1" fmla="val 10103"/>
              <a:gd name="adj2" fmla="val 0"/>
            </a:avLst>
          </a:prstGeom>
          <a:gradFill rotWithShape="1">
            <a:gsLst>
              <a:gs pos="0">
                <a:srgbClr val="FEB80A">
                  <a:tint val="35000"/>
                  <a:satMod val="253000"/>
                </a:srgbClr>
              </a:gs>
              <a:gs pos="50000">
                <a:srgbClr val="FEB80A">
                  <a:tint val="42000"/>
                  <a:satMod val="255000"/>
                </a:srgbClr>
              </a:gs>
              <a:gs pos="97000">
                <a:srgbClr val="FEB80A">
                  <a:tint val="53000"/>
                  <a:satMod val="260000"/>
                </a:srgbClr>
              </a:gs>
              <a:gs pos="100000">
                <a:srgbClr val="FEB80A">
                  <a:tint val="56000"/>
                  <a:satMod val="275000"/>
                </a:srgbClr>
              </a:gs>
            </a:gsLst>
            <a:path path="circle">
              <a:fillToRect l="50000" t="50000" r="50000" b="50000"/>
            </a:path>
          </a:gradFill>
          <a:ln w="9525" cap="flat" cmpd="sng" algn="ctr">
            <a:solidFill>
              <a:srgbClr val="FEB80A"/>
            </a:solidFill>
            <a:prstDash val="solid"/>
          </a:ln>
          <a:effectLst>
            <a:outerShdw blurRad="63500" dist="25400" dir="5400000" rotWithShape="0">
              <a:srgbClr val="000000">
                <a:alpha val="43137"/>
              </a:srgbClr>
            </a:outerShdw>
          </a:effectLst>
        </p:spPr>
        <p:txBody>
          <a:bodyPr wrap="square" rtlCol="1">
            <a:spAutoFit/>
          </a:bodyPr>
          <a:lstStyle/>
          <a:p>
            <a:pPr algn="just" rtl="1">
              <a:defRPr/>
            </a:pPr>
            <a:r>
              <a:rPr lang="fa-IR" sz="1900" kern="0" cap="all" dirty="0">
                <a:ln w="9000" cmpd="sng">
                  <a:solidFill>
                    <a:srgbClr val="00B050"/>
                  </a:solidFill>
                  <a:prstDash val="solid"/>
                </a:ln>
                <a:solidFill>
                  <a:srgbClr val="94C600">
                    <a:lumMod val="75000"/>
                  </a:srgbClr>
                </a:solidFill>
                <a:effectLst>
                  <a:reflection blurRad="12700" stA="28000" endPos="45000" dist="1000" dir="5400000" sy="-100000" algn="bl" rotWithShape="0"/>
                </a:effectLst>
                <a:latin typeface="Gill Sans MT"/>
                <a:cs typeface="B Nazanin" panose="00000400000000000000" pitchFamily="2" charset="-78"/>
              </a:rPr>
              <a:t>کلید پاسخ به این سؤال در این نکته نهفته است که علم خداوند هم </a:t>
            </a:r>
            <a:r>
              <a:rPr lang="fa-IR" sz="1900" b="1" kern="0" cap="all" dirty="0">
                <a:ln w="9000" cmpd="sng">
                  <a:solidFill>
                    <a:srgbClr val="00B050"/>
                  </a:solidFill>
                  <a:prstDash val="solid"/>
                </a:ln>
                <a:solidFill>
                  <a:srgbClr val="94C600">
                    <a:lumMod val="75000"/>
                  </a:srgbClr>
                </a:solidFill>
                <a:effectLst>
                  <a:reflection blurRad="12700" stA="28000" endPos="45000" dist="1000" dir="5400000" sy="-100000" algn="bl" rotWithShape="0"/>
                </a:effectLst>
                <a:latin typeface="Gill Sans MT"/>
                <a:cs typeface="B Nazanin" panose="00000400000000000000" pitchFamily="2" charset="-78"/>
              </a:rPr>
              <a:t>پایان و نتیجه</a:t>
            </a:r>
            <a:r>
              <a:rPr lang="fa-IR" sz="1900" kern="0" cap="all" dirty="0">
                <a:ln w="9000" cmpd="sng">
                  <a:solidFill>
                    <a:srgbClr val="00B050"/>
                  </a:solidFill>
                  <a:prstDash val="solid"/>
                </a:ln>
                <a:solidFill>
                  <a:srgbClr val="94C600">
                    <a:lumMod val="75000"/>
                  </a:srgbClr>
                </a:solidFill>
                <a:effectLst>
                  <a:reflection blurRad="12700" stA="28000" endPos="45000" dist="1000" dir="5400000" sy="-100000" algn="bl" rotWithShape="0"/>
                </a:effectLst>
                <a:latin typeface="Gill Sans MT"/>
                <a:cs typeface="B Nazanin" panose="00000400000000000000" pitchFamily="2" charset="-78"/>
              </a:rPr>
              <a:t> امور و هم </a:t>
            </a:r>
            <a:r>
              <a:rPr lang="fa-IR" sz="1900" b="1" kern="0" cap="all" dirty="0">
                <a:ln w="9000" cmpd="sng">
                  <a:solidFill>
                    <a:srgbClr val="00B050"/>
                  </a:solidFill>
                  <a:prstDash val="solid"/>
                </a:ln>
                <a:solidFill>
                  <a:srgbClr val="94C600">
                    <a:lumMod val="75000"/>
                  </a:srgbClr>
                </a:solidFill>
                <a:effectLst>
                  <a:reflection blurRad="12700" stA="28000" endPos="45000" dist="1000" dir="5400000" sy="-100000" algn="bl" rotWithShape="0"/>
                </a:effectLst>
                <a:latin typeface="Gill Sans MT"/>
                <a:cs typeface="B Nazanin" panose="00000400000000000000" pitchFamily="2" charset="-78"/>
              </a:rPr>
              <a:t>فرایند انجام</a:t>
            </a:r>
            <a:r>
              <a:rPr lang="fa-IR" sz="1900" kern="0" cap="all" dirty="0">
                <a:ln w="9000" cmpd="sng">
                  <a:solidFill>
                    <a:srgbClr val="00B050"/>
                  </a:solidFill>
                  <a:prstDash val="solid"/>
                </a:ln>
                <a:solidFill>
                  <a:srgbClr val="94C600">
                    <a:lumMod val="75000"/>
                  </a:srgbClr>
                </a:solidFill>
                <a:effectLst>
                  <a:reflection blurRad="12700" stA="28000" endPos="45000" dist="1000" dir="5400000" sy="-100000" algn="bl" rotWithShape="0"/>
                </a:effectLst>
                <a:latin typeface="Gill Sans MT"/>
                <a:cs typeface="B Nazanin" panose="00000400000000000000" pitchFamily="2" charset="-78"/>
              </a:rPr>
              <a:t> حوادث را در برمی گیرد. </a:t>
            </a:r>
          </a:p>
          <a:p>
            <a:pPr algn="just" rtl="1">
              <a:defRPr/>
            </a:pPr>
            <a:r>
              <a:rPr lang="fa-IR" sz="1900" kern="0" cap="all" dirty="0">
                <a:ln w="9000" cmpd="sng">
                  <a:solidFill>
                    <a:srgbClr val="00B050"/>
                  </a:solidFill>
                  <a:prstDash val="solid"/>
                </a:ln>
                <a:solidFill>
                  <a:srgbClr val="94C600">
                    <a:lumMod val="75000"/>
                  </a:srgbClr>
                </a:solidFill>
                <a:effectLst>
                  <a:reflection blurRad="12700" stA="28000" endPos="45000" dist="1000" dir="5400000" sy="-100000" algn="bl" rotWithShape="0"/>
                </a:effectLst>
                <a:latin typeface="Gill Sans MT"/>
                <a:cs typeface="B Nazanin" panose="00000400000000000000" pitchFamily="2" charset="-78"/>
              </a:rPr>
              <a:t>در حالی که علم انسان ها چنین نیست. مثلا یک کارشناس فوتبال که نتیجه یک مسابقه را پیش بینی می کند، یا معلمى که آینده یک دانش آموز را حدس مى زند، هریک براساس اطلاعات محدودى که دارند، دست به این کار مى زنند؛ امّا آن معلم علم ندارد که این دانش آموز از لحظه بعد تا روز امتحان چه تصمیم هایی خواهد گرفت، آیا متحوّل خواهد شد یا به راه گذشته ادامه خواهد داد. </a:t>
            </a:r>
          </a:p>
          <a:p>
            <a:pPr algn="just" rtl="1">
              <a:defRPr/>
            </a:pPr>
            <a:r>
              <a:rPr lang="fa-IR" sz="1900" kern="0" cap="all" dirty="0">
                <a:ln w="9000" cmpd="sng">
                  <a:solidFill>
                    <a:srgbClr val="00B050"/>
                  </a:solidFill>
                  <a:prstDash val="solid"/>
                </a:ln>
                <a:solidFill>
                  <a:srgbClr val="94C600">
                    <a:lumMod val="75000"/>
                  </a:srgbClr>
                </a:solidFill>
                <a:effectLst>
                  <a:reflection blurRad="12700" stA="28000" endPos="45000" dist="1000" dir="5400000" sy="-100000" algn="bl" rotWithShape="0"/>
                </a:effectLst>
                <a:latin typeface="Gill Sans MT"/>
                <a:cs typeface="B Nazanin" panose="00000400000000000000" pitchFamily="2" charset="-78"/>
              </a:rPr>
              <a:t>در حالی که علم خداوند این گونه نیست. </a:t>
            </a:r>
            <a:r>
              <a:rPr lang="fa-IR" sz="1900" kern="0" cap="all" dirty="0">
                <a:ln w="9000" cmpd="sng">
                  <a:solidFill>
                    <a:srgbClr val="00B050"/>
                  </a:solidFill>
                  <a:prstDash val="solid"/>
                </a:ln>
                <a:solidFill>
                  <a:srgbClr val="94C600">
                    <a:lumMod val="75000"/>
                  </a:srgbClr>
                </a:solidFill>
                <a:effectLst>
                  <a:outerShdw blurRad="38100" dist="38100" dir="2700000" algn="tl">
                    <a:srgbClr val="000000">
                      <a:alpha val="43137"/>
                    </a:srgbClr>
                  </a:outerShdw>
                  <a:reflection blurRad="12700" stA="28000" endPos="45000" dist="1000" dir="5400000" sy="-100000" algn="bl" rotWithShape="0"/>
                </a:effectLst>
                <a:latin typeface="Gill Sans MT"/>
                <a:cs typeface="B Nazanin" panose="00000400000000000000" pitchFamily="2" charset="-78"/>
              </a:rPr>
              <a:t>او همان طور که پایان فرایند را مى بیند بر تمام اتفاقات و تصمیم گیرى هاى طول فرایند هم شاهد و آگاه است. او مى داند که مثلا فردا آن دانش آموز به اختیار خود تصمیم مى گیرد، ساعات مطالعه خود را افزایش دهد، تصمیم مى گیرد از میزان خواب خود کم کند و ده ها تصمیم اختیارى دیگر. همچنین مى بیند که این تصمیم ها در پایان، منجر به قبولى وى خواهد شد. پس علم خداوند منحصر به نتیجه پایانى فرایند نیست، بلکه به سلسله تصمیم ها و عوامل دیگِر مؤثر در آن فرایند نیز متعلق است. </a:t>
            </a:r>
          </a:p>
          <a:p>
            <a:pPr algn="just" rtl="1">
              <a:defRPr/>
            </a:pPr>
            <a:r>
              <a:rPr lang="fa-IR" sz="1900" kern="0" cap="all" dirty="0">
                <a:ln w="9000" cmpd="sng">
                  <a:solidFill>
                    <a:srgbClr val="00B050"/>
                  </a:solidFill>
                  <a:prstDash val="solid"/>
                </a:ln>
                <a:solidFill>
                  <a:srgbClr val="94C600">
                    <a:lumMod val="75000"/>
                  </a:srgbClr>
                </a:solidFill>
                <a:effectLst>
                  <a:reflection blurRad="12700" stA="28000" endPos="45000" dist="1000" dir="5400000" sy="-100000" algn="bl" rotWithShape="0"/>
                </a:effectLst>
                <a:latin typeface="Gill Sans MT"/>
                <a:cs typeface="B Nazanin" panose="00000400000000000000" pitchFamily="2" charset="-78"/>
              </a:rPr>
              <a:t>در حقیقت، علم خداوند، براساس </a:t>
            </a:r>
            <a:r>
              <a:rPr lang="fa-IR" sz="1900" b="1" kern="0" cap="all" dirty="0">
                <a:ln w="9000" cmpd="sng">
                  <a:solidFill>
                    <a:srgbClr val="00B050"/>
                  </a:solidFill>
                  <a:prstDash val="solid"/>
                </a:ln>
                <a:solidFill>
                  <a:srgbClr val="94C600">
                    <a:lumMod val="75000"/>
                  </a:srgbClr>
                </a:solidFill>
                <a:effectLst>
                  <a:reflection blurRad="12700" stA="28000" endPos="45000" dist="1000" dir="5400000" sy="-100000" algn="bl" rotWithShape="0"/>
                </a:effectLst>
                <a:latin typeface="Gill Sans MT"/>
                <a:cs typeface="B Nazanin" panose="00000400000000000000" pitchFamily="2" charset="-78"/>
              </a:rPr>
              <a:t>علم به تمام عوامل و جزئیات است</a:t>
            </a:r>
            <a:r>
              <a:rPr lang="fa-IR" sz="1900" kern="0" cap="all" dirty="0">
                <a:ln w="9000" cmpd="sng">
                  <a:solidFill>
                    <a:srgbClr val="00B050"/>
                  </a:solidFill>
                  <a:prstDash val="solid"/>
                </a:ln>
                <a:solidFill>
                  <a:srgbClr val="94C600">
                    <a:lumMod val="75000"/>
                  </a:srgbClr>
                </a:solidFill>
                <a:effectLst>
                  <a:reflection blurRad="12700" stA="28000" endPos="45000" dist="1000" dir="5400000" sy="-100000" algn="bl" rotWithShape="0"/>
                </a:effectLst>
                <a:latin typeface="Gill Sans MT"/>
                <a:cs typeface="B Nazanin" panose="00000400000000000000" pitchFamily="2" charset="-78"/>
              </a:rPr>
              <a:t>، نه یک پیش بینى صرف درباره نتیجه. (در نتیجه تا فرایندی توسط انسان نباشد، نتیجه ای هم نیست)</a:t>
            </a:r>
            <a:endParaRPr lang="fa-IR" sz="1900" kern="0" cap="all" dirty="0">
              <a:ln w="9000" cmpd="sng">
                <a:solidFill>
                  <a:srgbClr val="84AA33">
                    <a:shade val="50000"/>
                    <a:satMod val="120000"/>
                  </a:srgbClr>
                </a:solidFill>
                <a:prstDash val="solid"/>
              </a:ln>
              <a:gradFill>
                <a:gsLst>
                  <a:gs pos="0">
                    <a:srgbClr val="84AA33">
                      <a:shade val="20000"/>
                      <a:satMod val="245000"/>
                    </a:srgbClr>
                  </a:gs>
                  <a:gs pos="43000">
                    <a:srgbClr val="84AA33">
                      <a:satMod val="255000"/>
                    </a:srgbClr>
                  </a:gs>
                  <a:gs pos="48000">
                    <a:srgbClr val="84AA33">
                      <a:shade val="85000"/>
                      <a:satMod val="255000"/>
                    </a:srgbClr>
                  </a:gs>
                  <a:gs pos="100000">
                    <a:srgbClr val="84AA33">
                      <a:shade val="20000"/>
                      <a:satMod val="245000"/>
                    </a:srgbClr>
                  </a:gs>
                </a:gsLst>
                <a:lin ang="5400000"/>
              </a:gradFill>
              <a:effectLst>
                <a:reflection blurRad="12700" stA="28000" endPos="45000" dist="1000" dir="5400000" sy="-100000" algn="bl" rotWithShape="0"/>
              </a:effectLst>
              <a:latin typeface="Gill Sans MT"/>
              <a:cs typeface="B Nazanin" panose="00000400000000000000" pitchFamily="2" charset="-78"/>
            </a:endParaRPr>
          </a:p>
        </p:txBody>
      </p:sp>
      <p:sp>
        <p:nvSpPr>
          <p:cNvPr id="17" name="Title 1"/>
          <p:cNvSpPr txBox="1">
            <a:spLocks/>
          </p:cNvSpPr>
          <p:nvPr/>
        </p:nvSpPr>
        <p:spPr>
          <a:xfrm>
            <a:off x="1828800" y="914400"/>
            <a:ext cx="5638800" cy="533400"/>
          </a:xfrm>
          <a:prstGeom prst="downArrowCallout">
            <a:avLst>
              <a:gd name="adj1" fmla="val 37277"/>
              <a:gd name="adj2" fmla="val 20384"/>
              <a:gd name="adj3" fmla="val 24176"/>
              <a:gd name="adj4" fmla="val 75824"/>
            </a:avLst>
          </a:prstGeom>
          <a:gradFill rotWithShape="1">
            <a:gsLst>
              <a:gs pos="0">
                <a:srgbClr val="C32D2E">
                  <a:tint val="35000"/>
                  <a:satMod val="253000"/>
                </a:srgbClr>
              </a:gs>
              <a:gs pos="50000">
                <a:srgbClr val="C32D2E">
                  <a:tint val="42000"/>
                  <a:satMod val="255000"/>
                </a:srgbClr>
              </a:gs>
              <a:gs pos="97000">
                <a:srgbClr val="C32D2E">
                  <a:tint val="53000"/>
                  <a:satMod val="260000"/>
                </a:srgbClr>
              </a:gs>
              <a:gs pos="100000">
                <a:srgbClr val="C32D2E">
                  <a:tint val="56000"/>
                  <a:satMod val="275000"/>
                </a:srgbClr>
              </a:gs>
            </a:gsLst>
            <a:path path="circle">
              <a:fillToRect l="50000" t="50000" r="50000" b="50000"/>
            </a:path>
          </a:gradFill>
          <a:ln w="9525" cap="flat" cmpd="sng" algn="ctr">
            <a:solidFill>
              <a:srgbClr val="C32D2E"/>
            </a:solidFill>
            <a:prstDash val="solid"/>
          </a:ln>
          <a:effectLst>
            <a:outerShdw blurRad="63500" dist="25400" dir="5400000" rotWithShape="0">
              <a:srgbClr val="000000">
                <a:alpha val="43137"/>
              </a:srgbClr>
            </a:outerShdw>
          </a:effectLst>
        </p:spPr>
        <p:txBody>
          <a:bodyPr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defRPr/>
            </a:pPr>
            <a:r>
              <a:rPr lang="fa-IR" sz="2200" b="1" spc="-150" dirty="0">
                <a:solidFill>
                  <a:sysClr val="windowText" lastClr="000000"/>
                </a:solidFill>
                <a:effectLst/>
                <a:latin typeface="Gill Sans MT"/>
                <a:cs typeface="B Nazanin" panose="00000400000000000000" pitchFamily="2" charset="-78"/>
              </a:rPr>
              <a:t>علم خداوند و اختیار انسان</a:t>
            </a:r>
            <a:endParaRPr lang="fa-IR" sz="2200" spc="-150" dirty="0">
              <a:solidFill>
                <a:sysClr val="windowText" lastClr="000000"/>
              </a:solidFill>
              <a:effectLst/>
              <a:latin typeface="IRANSansWebMedium" panose="02040503050201020203" pitchFamily="18" charset="-78"/>
              <a:cs typeface="IRANSansWebMedium" panose="02040503050201020203" pitchFamily="18" charset="-78"/>
            </a:endParaRPr>
          </a:p>
        </p:txBody>
      </p:sp>
      <p:sp>
        <p:nvSpPr>
          <p:cNvPr id="19" name="Rectangle 18"/>
          <p:cNvSpPr/>
          <p:nvPr/>
        </p:nvSpPr>
        <p:spPr>
          <a:xfrm>
            <a:off x="4876800" y="0"/>
            <a:ext cx="533400" cy="533400"/>
          </a:xfrm>
          <a:prstGeom prst="rect">
            <a:avLst/>
          </a:prstGeom>
          <a:ln/>
        </p:spPr>
        <p:style>
          <a:lnRef idx="0">
            <a:schemeClr val="accent4"/>
          </a:lnRef>
          <a:fillRef idx="3">
            <a:schemeClr val="accent4"/>
          </a:fillRef>
          <a:effectRef idx="3">
            <a:schemeClr val="accent4"/>
          </a:effectRef>
          <a:fontRef idx="minor">
            <a:schemeClr val="lt1"/>
          </a:fontRef>
        </p:style>
        <p:txBody>
          <a:bodyPr rtlCol="1" anchor="ctr"/>
          <a:lstStyle/>
          <a:p>
            <a:pPr algn="ctr">
              <a:defRPr/>
            </a:pPr>
            <a:r>
              <a:rPr lang="fa-IR" sz="1300" kern="0" dirty="0">
                <a:ln w="10541" cmpd="sng">
                  <a:solidFill>
                    <a:srgbClr val="94C600">
                      <a:shade val="88000"/>
                      <a:satMod val="110000"/>
                    </a:srgbClr>
                  </a:solidFill>
                  <a:prstDash val="solid"/>
                </a:ln>
                <a:gradFill>
                  <a:gsLst>
                    <a:gs pos="0">
                      <a:srgbClr val="94C600">
                        <a:tint val="40000"/>
                        <a:satMod val="250000"/>
                      </a:srgbClr>
                    </a:gs>
                    <a:gs pos="9000">
                      <a:srgbClr val="94C600">
                        <a:tint val="52000"/>
                        <a:satMod val="300000"/>
                      </a:srgbClr>
                    </a:gs>
                    <a:gs pos="50000">
                      <a:srgbClr val="94C600">
                        <a:shade val="20000"/>
                        <a:satMod val="300000"/>
                      </a:srgbClr>
                    </a:gs>
                    <a:gs pos="79000">
                      <a:srgbClr val="94C600">
                        <a:tint val="52000"/>
                        <a:satMod val="300000"/>
                      </a:srgbClr>
                    </a:gs>
                    <a:gs pos="100000">
                      <a:srgbClr val="94C600">
                        <a:tint val="40000"/>
                        <a:satMod val="250000"/>
                      </a:srgbClr>
                    </a:gs>
                  </a:gsLst>
                  <a:lin ang="5400000"/>
                </a:gradFill>
                <a:latin typeface="Gill Sans MT"/>
                <a:cs typeface="B Titr" panose="00000700000000000000" pitchFamily="2" charset="-78"/>
              </a:rPr>
              <a:t>صفحه </a:t>
            </a:r>
          </a:p>
          <a:p>
            <a:pPr algn="ctr">
              <a:defRPr/>
            </a:pPr>
            <a:r>
              <a:rPr lang="fa-IR" sz="1600" kern="0" dirty="0">
                <a:ln w="10541" cmpd="sng">
                  <a:solidFill>
                    <a:srgbClr val="94C600">
                      <a:shade val="88000"/>
                      <a:satMod val="110000"/>
                    </a:srgbClr>
                  </a:solidFill>
                  <a:prstDash val="solid"/>
                </a:ln>
                <a:gradFill>
                  <a:gsLst>
                    <a:gs pos="0">
                      <a:srgbClr val="94C600">
                        <a:tint val="40000"/>
                        <a:satMod val="250000"/>
                      </a:srgbClr>
                    </a:gs>
                    <a:gs pos="9000">
                      <a:srgbClr val="94C600">
                        <a:tint val="52000"/>
                        <a:satMod val="300000"/>
                      </a:srgbClr>
                    </a:gs>
                    <a:gs pos="50000">
                      <a:srgbClr val="94C600">
                        <a:shade val="20000"/>
                        <a:satMod val="300000"/>
                      </a:srgbClr>
                    </a:gs>
                    <a:gs pos="79000">
                      <a:srgbClr val="94C600">
                        <a:tint val="52000"/>
                        <a:satMod val="300000"/>
                      </a:srgbClr>
                    </a:gs>
                    <a:gs pos="100000">
                      <a:srgbClr val="94C600">
                        <a:tint val="40000"/>
                        <a:satMod val="250000"/>
                      </a:srgbClr>
                    </a:gs>
                  </a:gsLst>
                  <a:lin ang="5400000"/>
                </a:gradFill>
                <a:latin typeface="Gill Sans MT"/>
                <a:cs typeface="B Mitra" panose="00000400000000000000" pitchFamily="2" charset="-78"/>
              </a:rPr>
              <a:t>65</a:t>
            </a:r>
          </a:p>
        </p:txBody>
      </p:sp>
    </p:spTree>
    <p:extLst>
      <p:ext uri="{BB962C8B-B14F-4D97-AF65-F5344CB8AC3E}">
        <p14:creationId xmlns:p14="http://schemas.microsoft.com/office/powerpoint/2010/main" val="160522844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4" name="Subtitle 2"/>
          <p:cNvSpPr txBox="1">
            <a:spLocks/>
          </p:cNvSpPr>
          <p:nvPr/>
        </p:nvSpPr>
        <p:spPr>
          <a:xfrm>
            <a:off x="799171" y="914400"/>
            <a:ext cx="7559042" cy="4114800"/>
          </a:xfrm>
          <a:prstGeom prst="round2DiagRect">
            <a:avLst>
              <a:gd name="adj1" fmla="val 5189"/>
              <a:gd name="adj2" fmla="val 0"/>
            </a:avLst>
          </a:prstGeom>
          <a:solidFill>
            <a:schemeClr val="accent3">
              <a:lumMod val="50000"/>
            </a:schemeClr>
          </a:solidFill>
          <a:ln/>
        </p:spPr>
        <p:style>
          <a:lnRef idx="0">
            <a:schemeClr val="accent3"/>
          </a:lnRef>
          <a:fillRef idx="3">
            <a:schemeClr val="accent3"/>
          </a:fillRef>
          <a:effectRef idx="3">
            <a:schemeClr val="accent3"/>
          </a:effectRef>
          <a:fontRef idx="minor">
            <a:schemeClr val="lt1"/>
          </a:fontRef>
        </p:style>
        <p:txBody>
          <a:bodyPr tIns="0" anchor="t">
            <a:noAutofit/>
          </a:bodyPr>
          <a:lstStyle>
            <a:lvl1pPr marL="27432" indent="0" algn="l" rtl="1"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1" eaLnBrk="1" latinLnBrk="0" hangingPunct="1">
              <a:lnSpc>
                <a:spcPct val="100000"/>
              </a:lnSpc>
              <a:spcBef>
                <a:spcPts val="550"/>
              </a:spcBef>
              <a:buClr>
                <a:schemeClr val="accent1"/>
              </a:buClr>
              <a:buFont typeface="Verdana"/>
              <a:buNone/>
              <a:defRPr kumimoji="0" sz="2800" kern="1200">
                <a:solidFill>
                  <a:schemeClr val="lt1"/>
                </a:solidFill>
                <a:latin typeface="+mn-lt"/>
                <a:ea typeface="+mn-ea"/>
                <a:cs typeface="+mn-cs"/>
              </a:defRPr>
            </a:lvl2pPr>
            <a:lvl3pPr marL="914400" indent="0" algn="ctr" rtl="1" eaLnBrk="1" latinLnBrk="0" hangingPunct="1">
              <a:lnSpc>
                <a:spcPct val="100000"/>
              </a:lnSpc>
              <a:spcBef>
                <a:spcPct val="20000"/>
              </a:spcBef>
              <a:buClr>
                <a:schemeClr val="accent2"/>
              </a:buClr>
              <a:buFont typeface="Wingdings 2"/>
              <a:buNone/>
              <a:defRPr kumimoji="0" sz="2400" kern="1200">
                <a:solidFill>
                  <a:schemeClr val="lt1"/>
                </a:solidFill>
                <a:latin typeface="+mn-lt"/>
                <a:ea typeface="+mn-ea"/>
                <a:cs typeface="+mn-cs"/>
              </a:defRPr>
            </a:lvl3pPr>
            <a:lvl4pPr marL="1371600" indent="0" algn="ctr" rtl="1" eaLnBrk="1" latinLnBrk="0" hangingPunct="1">
              <a:lnSpc>
                <a:spcPct val="100000"/>
              </a:lnSpc>
              <a:spcBef>
                <a:spcPct val="20000"/>
              </a:spcBef>
              <a:buClr>
                <a:schemeClr val="accent3"/>
              </a:buClr>
              <a:buFont typeface="Wingdings 2"/>
              <a:buNone/>
              <a:defRPr kumimoji="0" sz="2000" kern="1200">
                <a:solidFill>
                  <a:schemeClr val="lt1"/>
                </a:solidFill>
                <a:latin typeface="+mn-lt"/>
                <a:ea typeface="+mn-ea"/>
                <a:cs typeface="+mn-cs"/>
              </a:defRPr>
            </a:lvl4pPr>
            <a:lvl5pPr marL="1828800" indent="0" algn="ctr" rtl="1" eaLnBrk="1" latinLnBrk="0" hangingPunct="1">
              <a:lnSpc>
                <a:spcPct val="100000"/>
              </a:lnSpc>
              <a:spcBef>
                <a:spcPct val="20000"/>
              </a:spcBef>
              <a:buClr>
                <a:schemeClr val="accent4"/>
              </a:buClr>
              <a:buFont typeface="Wingdings 2"/>
              <a:buNone/>
              <a:defRPr kumimoji="0" sz="2000" kern="1200">
                <a:solidFill>
                  <a:schemeClr val="lt1"/>
                </a:solidFill>
                <a:latin typeface="+mn-lt"/>
                <a:ea typeface="+mn-ea"/>
                <a:cs typeface="+mn-cs"/>
              </a:defRPr>
            </a:lvl5pPr>
            <a:lvl6pPr marL="2286000" indent="0" algn="ctr" rtl="1" eaLnBrk="1" latinLnBrk="0" hangingPunct="1">
              <a:lnSpc>
                <a:spcPct val="100000"/>
              </a:lnSpc>
              <a:spcBef>
                <a:spcPct val="20000"/>
              </a:spcBef>
              <a:buClr>
                <a:schemeClr val="accent5"/>
              </a:buClr>
              <a:buFont typeface="Wingdings 2"/>
              <a:buNone/>
              <a:defRPr kumimoji="0" sz="2000" kern="1200">
                <a:solidFill>
                  <a:schemeClr val="lt1"/>
                </a:solidFill>
                <a:latin typeface="+mn-lt"/>
                <a:ea typeface="+mn-ea"/>
                <a:cs typeface="+mn-cs"/>
              </a:defRPr>
            </a:lvl6pPr>
            <a:lvl7pPr marL="27432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7pPr>
            <a:lvl8pPr marL="32004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8pPr>
            <a:lvl9pPr marL="36576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9pPr>
            <a:extLst/>
          </a:lstStyle>
          <a:p>
            <a:pPr lvl="0" algn="just">
              <a:buClr>
                <a:srgbClr val="3891A7"/>
              </a:buClr>
            </a:pPr>
            <a:r>
              <a:rPr lang="fa-IR" sz="2400"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latin typeface="Gill Sans MT"/>
                <a:cs typeface="B Yagut" panose="00000400000000000000" pitchFamily="2" charset="-78"/>
              </a:rPr>
              <a:t>-ضربان قلب و حرکت دستی که لرزش دارد اختیاری نیست؛ ولی </a:t>
            </a:r>
            <a:r>
              <a:rPr lang="fa-IR" sz="2400" dirty="0">
                <a:ln w="18415" cmpd="sng">
                  <a:solidFill>
                    <a:schemeClr val="accent3">
                      <a:lumMod val="60000"/>
                      <a:lumOff val="40000"/>
                    </a:schemeClr>
                  </a:solidFill>
                  <a:prstDash val="solid"/>
                </a:ln>
                <a:solidFill>
                  <a:schemeClr val="accent3">
                    <a:lumMod val="40000"/>
                    <a:lumOff val="60000"/>
                  </a:schemeClr>
                </a:solidFill>
                <a:effectLst>
                  <a:outerShdw blurRad="63500" dir="3600000" algn="tl" rotWithShape="0">
                    <a:srgbClr val="000000">
                      <a:alpha val="70000"/>
                    </a:srgbClr>
                  </a:outerShdw>
                </a:effectLst>
                <a:latin typeface="Gill Sans MT"/>
                <a:cs typeface="B Yagut" panose="00000400000000000000" pitchFamily="2" charset="-78"/>
              </a:rPr>
              <a:t>حرکات پا برای رفتن به سوی یک مقصد و حرکات دست در هنگام غذا خوردن اختیاری و تابع اراده انسان است. </a:t>
            </a:r>
            <a:r>
              <a:rPr lang="fa-IR" sz="2400" dirty="0">
                <a:ln w="18415" cmpd="sng">
                  <a:solidFill>
                    <a:schemeClr val="accent3">
                      <a:lumMod val="20000"/>
                      <a:lumOff val="80000"/>
                    </a:schemeClr>
                  </a:solidFill>
                  <a:prstDash val="solid"/>
                </a:ln>
                <a:solidFill>
                  <a:schemeClr val="accent3">
                    <a:lumMod val="20000"/>
                    <a:lumOff val="80000"/>
                  </a:schemeClr>
                </a:solidFill>
                <a:effectLst>
                  <a:outerShdw blurRad="63500" dir="3600000" algn="tl" rotWithShape="0">
                    <a:srgbClr val="000000">
                      <a:alpha val="70000"/>
                    </a:srgbClr>
                  </a:outerShdw>
                </a:effectLst>
                <a:latin typeface="Gill Sans MT"/>
                <a:cs typeface="B Yagut" panose="00000400000000000000" pitchFamily="2" charset="-78"/>
              </a:rPr>
              <a:t>پس در میان این دو تفاوت در اختیار وجود دارد.</a:t>
            </a:r>
          </a:p>
          <a:p>
            <a:pPr lvl="0" algn="just">
              <a:buClr>
                <a:srgbClr val="3891A7"/>
              </a:buClr>
            </a:pPr>
            <a:r>
              <a:rPr lang="fa-IR" sz="2400"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latin typeface="Gill Sans MT"/>
                <a:cs typeface="B Yagut" panose="00000400000000000000" pitchFamily="2" charset="-78"/>
              </a:rPr>
              <a:t>-اختیار، به معنای توانایی بر انجام یک کار و یا ترک آن است، </a:t>
            </a:r>
          </a:p>
          <a:p>
            <a:pPr lvl="0" algn="just">
              <a:buClr>
                <a:srgbClr val="3891A7"/>
              </a:buClr>
            </a:pPr>
            <a:r>
              <a:rPr lang="fa-IR" sz="2400"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latin typeface="Gill Sans MT"/>
                <a:cs typeface="B Yagut" panose="00000400000000000000" pitchFamily="2" charset="-78"/>
              </a:rPr>
              <a:t>-اختیار، یک حقیقت وجدانى است. </a:t>
            </a:r>
          </a:p>
          <a:p>
            <a:pPr lvl="0" algn="just">
              <a:buClr>
                <a:srgbClr val="3891A7"/>
              </a:buClr>
            </a:pPr>
            <a:r>
              <a:rPr lang="fa-IR" sz="2400" b="1"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latin typeface="Gill Sans MT"/>
                <a:cs typeface="B Yagut" panose="00000400000000000000" pitchFamily="2" charset="-78"/>
              </a:rPr>
              <a:t>چگونه؟</a:t>
            </a:r>
            <a:r>
              <a:rPr lang="fa-IR" sz="2400"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latin typeface="Gill Sans MT"/>
                <a:cs typeface="B Yagut" panose="00000400000000000000" pitchFamily="2" charset="-78"/>
              </a:rPr>
              <a:t> به این ترتیب که هر انسانی آن را در خود می یابد و می بیند که شبانه روز در حال تصمیم گرفتن برای انجام یک کار یا ترک آن است. حتى کسى که اختیار را در سخن یا بحث، انکار مى کند؛ در عمل از آن بهره مى برد و آن را اثبات می کند.</a:t>
            </a:r>
            <a:endParaRPr kumimoji="0" lang="fa-IR" sz="2400" i="0" u="none" strike="noStrike" kern="1200" normalizeH="0" baseline="0" noProof="0"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uLnTx/>
              <a:uFillTx/>
              <a:latin typeface="Gill Sans MT"/>
              <a:cs typeface="B Yagut" panose="00000400000000000000" pitchFamily="2" charset="-78"/>
            </a:endParaRPr>
          </a:p>
        </p:txBody>
      </p:sp>
      <p:sp>
        <p:nvSpPr>
          <p:cNvPr id="5" name="Up Arrow Callout 4"/>
          <p:cNvSpPr/>
          <p:nvPr/>
        </p:nvSpPr>
        <p:spPr>
          <a:xfrm>
            <a:off x="799171" y="5257800"/>
            <a:ext cx="7559041" cy="990600"/>
          </a:xfrm>
          <a:prstGeom prst="upArrowCallout">
            <a:avLst>
              <a:gd name="adj1" fmla="val 50000"/>
              <a:gd name="adj2" fmla="val 22561"/>
              <a:gd name="adj3" fmla="val 25000"/>
              <a:gd name="adj4" fmla="val 72294"/>
            </a:avLst>
          </a:prstGeom>
          <a:gradFill rotWithShape="1">
            <a:gsLst>
              <a:gs pos="0">
                <a:srgbClr val="C32D2E">
                  <a:tint val="92000"/>
                  <a:satMod val="170000"/>
                </a:srgbClr>
              </a:gs>
              <a:gs pos="15000">
                <a:srgbClr val="C32D2E">
                  <a:tint val="92000"/>
                  <a:shade val="99000"/>
                  <a:satMod val="170000"/>
                </a:srgbClr>
              </a:gs>
              <a:gs pos="62000">
                <a:srgbClr val="C32D2E">
                  <a:tint val="96000"/>
                  <a:shade val="80000"/>
                  <a:satMod val="170000"/>
                </a:srgbClr>
              </a:gs>
              <a:gs pos="97000">
                <a:srgbClr val="C32D2E">
                  <a:tint val="98000"/>
                  <a:shade val="63000"/>
                  <a:satMod val="170000"/>
                </a:srgbClr>
              </a:gs>
              <a:gs pos="100000">
                <a:srgbClr val="C32D2E">
                  <a:shade val="62000"/>
                  <a:satMod val="170000"/>
                </a:srgbClr>
              </a:gs>
            </a:gsLst>
            <a:path path="circle">
              <a:fillToRect l="50000" t="50000" r="50000" b="50000"/>
            </a:path>
          </a:gradFill>
          <a:ln w="9525" cap="flat" cmpd="sng" algn="ctr">
            <a:solidFill>
              <a:srgbClr val="C32D2E"/>
            </a:solidFill>
            <a:prstDash val="solid"/>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rgbClr val="C32D2E">
                <a:shade val="80000"/>
              </a:srgbClr>
            </a:contourClr>
          </a:sp3d>
        </p:spPr>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lvl="0" algn="ctr" rtl="1"/>
            <a:r>
              <a:rPr lang="fa-IR" sz="2200" b="1" kern="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Gill Sans MT"/>
                <a:cs typeface="B Nazanin" panose="00000400000000000000" pitchFamily="2" charset="-78"/>
              </a:rPr>
              <a:t>اختیار، حقیقتی وجدانی و مشهود(غیر قابل انکار)</a:t>
            </a:r>
            <a:endParaRPr kumimoji="0" lang="fa-IR" sz="2200" b="1" i="0" u="none" strike="noStrike" kern="0" normalizeH="0" baseline="0" noProof="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Gill Sans MT"/>
              <a:cs typeface="B Nazanin" panose="00000400000000000000" pitchFamily="2" charset="-78"/>
            </a:endParaRPr>
          </a:p>
        </p:txBody>
      </p:sp>
      <p:sp>
        <p:nvSpPr>
          <p:cNvPr id="6" name="Rectangle 5"/>
          <p:cNvSpPr/>
          <p:nvPr/>
        </p:nvSpPr>
        <p:spPr>
          <a:xfrm>
            <a:off x="4876800" y="0"/>
            <a:ext cx="533400" cy="533400"/>
          </a:xfrm>
          <a:prstGeom prst="rect">
            <a:avLst/>
          </a:prstGeom>
          <a:ln/>
        </p:spPr>
        <p:style>
          <a:lnRef idx="1">
            <a:schemeClr val="accent4"/>
          </a:lnRef>
          <a:fillRef idx="2">
            <a:schemeClr val="accent4"/>
          </a:fillRef>
          <a:effectRef idx="1">
            <a:schemeClr val="accent4"/>
          </a:effectRef>
          <a:fontRef idx="minor">
            <a:schemeClr val="dk1"/>
          </a:fontRef>
        </p:style>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a-IR" sz="1500" b="1" i="0" u="none" strike="noStrike" kern="0" cap="none" spc="-150" normalizeH="0" baseline="0" noProof="0" dirty="0">
                <a:ln w="18415" cmpd="sng">
                  <a:solidFill>
                    <a:prstClr val="black"/>
                  </a:solidFill>
                  <a:prstDash val="solid"/>
                </a:ln>
                <a:solidFill>
                  <a:prstClr val="black"/>
                </a:solidFill>
                <a:effectLst/>
                <a:uLnTx/>
                <a:uFillTx/>
                <a:latin typeface="Gill Sans MT"/>
                <a:ea typeface="+mn-ea"/>
                <a:cs typeface="B Titr" panose="00000700000000000000" pitchFamily="2" charset="-78"/>
              </a:rPr>
              <a:t>صفحه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a-IR" sz="1500" b="1" i="0" u="none" strike="noStrike" kern="0" cap="none" spc="0" normalizeH="0" baseline="0" noProof="0" dirty="0">
                <a:ln w="18415" cmpd="sng">
                  <a:solidFill>
                    <a:prstClr val="black"/>
                  </a:solidFill>
                  <a:prstDash val="solid"/>
                </a:ln>
                <a:solidFill>
                  <a:prstClr val="black"/>
                </a:solidFill>
                <a:effectLst/>
                <a:uLnTx/>
                <a:uFillTx/>
                <a:latin typeface="Gill Sans MT"/>
                <a:ea typeface="+mn-ea"/>
                <a:cs typeface="B Titr" panose="00000700000000000000" pitchFamily="2" charset="-78"/>
              </a:rPr>
              <a:t>55</a:t>
            </a:r>
          </a:p>
        </p:txBody>
      </p:sp>
      <p:pic>
        <p:nvPicPr>
          <p:cNvPr id="7" name="Picture 6">
            <a:hlinkClick r:id="rId2" action="ppaction://hlinksldjump"/>
          </p:cNvPr>
          <p:cNvPicPr>
            <a:picLocks noChangeAspect="1"/>
          </p:cNvPicPr>
          <p:nvPr/>
        </p:nvPicPr>
        <p:blipFill>
          <a:blip r:embed="rId3">
            <a:biLevel thresh="75000"/>
            <a:extLst>
              <a:ext uri="{28A0092B-C50C-407E-A947-70E740481C1C}">
                <a14:useLocalDpi xmlns:a14="http://schemas.microsoft.com/office/drawing/2010/main" val="0"/>
              </a:ext>
            </a:extLst>
          </a:blip>
          <a:stretch>
            <a:fillRect/>
          </a:stretch>
        </p:blipFill>
        <p:spPr>
          <a:xfrm>
            <a:off x="6896164" y="0"/>
            <a:ext cx="1104836" cy="615630"/>
          </a:xfrm>
          <a:prstGeom prst="rect">
            <a:avLst/>
          </a:prstGeom>
        </p:spPr>
      </p:pic>
    </p:spTree>
    <p:extLst>
      <p:ext uri="{BB962C8B-B14F-4D97-AF65-F5344CB8AC3E}">
        <p14:creationId xmlns:p14="http://schemas.microsoft.com/office/powerpoint/2010/main" val="33010673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out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out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out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outVertical)">
                                      <p:cBhvr>
                                        <p:cTn id="22" dur="500"/>
                                        <p:tgtEl>
                                          <p:spTgt spid="4">
                                            <p:txEl>
                                              <p:pRg st="3" end="3"/>
                                            </p:txEl>
                                          </p:spTgt>
                                        </p:tgtEl>
                                      </p:cBhvr>
                                    </p:animEffect>
                                  </p:childTnLst>
                                </p:cTn>
                              </p:par>
                              <p:par>
                                <p:cTn id="23" presetID="26"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870">
                                          <p:stCondLst>
                                            <p:cond delay="0"/>
                                          </p:stCondLst>
                                        </p:cTn>
                                        <p:tgtEl>
                                          <p:spTgt spid="5"/>
                                        </p:tgtEl>
                                      </p:cBhvr>
                                    </p:animEffect>
                                    <p:anim calcmode="lin" valueType="num">
                                      <p:cBhvr>
                                        <p:cTn id="26" dur="2733"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996"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996" tmFilter="0, 0; 0.125,0.2665; 0.25,0.4; 0.375,0.465; 0.5,0.5;  0.625,0.535; 0.75,0.6; 0.875,0.7335; 1,1">
                                          <p:stCondLst>
                                            <p:cond delay="996"/>
                                          </p:stCondLst>
                                        </p:cTn>
                                        <p:tgtEl>
                                          <p:spTgt spid="5"/>
                                        </p:tgtEl>
                                        <p:attrNameLst>
                                          <p:attrName>ppt_y</p:attrName>
                                        </p:attrNameLst>
                                      </p:cBhvr>
                                      <p:tavLst>
                                        <p:tav tm="0" fmla="#ppt_y-sin(pi*$)/9">
                                          <p:val>
                                            <p:fltVal val="0"/>
                                          </p:val>
                                        </p:tav>
                                        <p:tav tm="100000">
                                          <p:val>
                                            <p:fltVal val="1"/>
                                          </p:val>
                                        </p:tav>
                                      </p:tavLst>
                                    </p:anim>
                                    <p:anim calcmode="lin" valueType="num">
                                      <p:cBhvr>
                                        <p:cTn id="29" dur="498" tmFilter="0, 0; 0.125,0.2665; 0.25,0.4; 0.375,0.465; 0.5,0.5;  0.625,0.535; 0.75,0.6; 0.875,0.7335; 1,1">
                                          <p:stCondLst>
                                            <p:cond delay="1986"/>
                                          </p:stCondLst>
                                        </p:cTn>
                                        <p:tgtEl>
                                          <p:spTgt spid="5"/>
                                        </p:tgtEl>
                                        <p:attrNameLst>
                                          <p:attrName>ppt_y</p:attrName>
                                        </p:attrNameLst>
                                      </p:cBhvr>
                                      <p:tavLst>
                                        <p:tav tm="0" fmla="#ppt_y-sin(pi*$)/27">
                                          <p:val>
                                            <p:fltVal val="0"/>
                                          </p:val>
                                        </p:tav>
                                        <p:tav tm="100000">
                                          <p:val>
                                            <p:fltVal val="1"/>
                                          </p:val>
                                        </p:tav>
                                      </p:tavLst>
                                    </p:anim>
                                    <p:anim calcmode="lin" valueType="num">
                                      <p:cBhvr>
                                        <p:cTn id="30" dur="246" tmFilter="0, 0; 0.125,0.2665; 0.25,0.4; 0.375,0.465; 0.5,0.5;  0.625,0.535; 0.75,0.6; 0.875,0.7335; 1,1">
                                          <p:stCondLst>
                                            <p:cond delay="2484"/>
                                          </p:stCondLst>
                                        </p:cTn>
                                        <p:tgtEl>
                                          <p:spTgt spid="5"/>
                                        </p:tgtEl>
                                        <p:attrNameLst>
                                          <p:attrName>ppt_y</p:attrName>
                                        </p:attrNameLst>
                                      </p:cBhvr>
                                      <p:tavLst>
                                        <p:tav tm="0" fmla="#ppt_y-sin(pi*$)/81">
                                          <p:val>
                                            <p:fltVal val="0"/>
                                          </p:val>
                                        </p:tav>
                                        <p:tav tm="100000">
                                          <p:val>
                                            <p:fltVal val="1"/>
                                          </p:val>
                                        </p:tav>
                                      </p:tavLst>
                                    </p:anim>
                                    <p:animScale>
                                      <p:cBhvr>
                                        <p:cTn id="31" dur="39">
                                          <p:stCondLst>
                                            <p:cond delay="975"/>
                                          </p:stCondLst>
                                        </p:cTn>
                                        <p:tgtEl>
                                          <p:spTgt spid="5"/>
                                        </p:tgtEl>
                                      </p:cBhvr>
                                      <p:to x="100000" y="60000"/>
                                    </p:animScale>
                                    <p:animScale>
                                      <p:cBhvr>
                                        <p:cTn id="32" dur="249" decel="50000">
                                          <p:stCondLst>
                                            <p:cond delay="1014"/>
                                          </p:stCondLst>
                                        </p:cTn>
                                        <p:tgtEl>
                                          <p:spTgt spid="5"/>
                                        </p:tgtEl>
                                      </p:cBhvr>
                                      <p:to x="100000" y="100000"/>
                                    </p:animScale>
                                    <p:animScale>
                                      <p:cBhvr>
                                        <p:cTn id="33" dur="39">
                                          <p:stCondLst>
                                            <p:cond delay="1968"/>
                                          </p:stCondLst>
                                        </p:cTn>
                                        <p:tgtEl>
                                          <p:spTgt spid="5"/>
                                        </p:tgtEl>
                                      </p:cBhvr>
                                      <p:to x="100000" y="80000"/>
                                    </p:animScale>
                                    <p:animScale>
                                      <p:cBhvr>
                                        <p:cTn id="34" dur="249" decel="50000">
                                          <p:stCondLst>
                                            <p:cond delay="2007"/>
                                          </p:stCondLst>
                                        </p:cTn>
                                        <p:tgtEl>
                                          <p:spTgt spid="5"/>
                                        </p:tgtEl>
                                      </p:cBhvr>
                                      <p:to x="100000" y="100000"/>
                                    </p:animScale>
                                    <p:animScale>
                                      <p:cBhvr>
                                        <p:cTn id="35" dur="39">
                                          <p:stCondLst>
                                            <p:cond delay="2463"/>
                                          </p:stCondLst>
                                        </p:cTn>
                                        <p:tgtEl>
                                          <p:spTgt spid="5"/>
                                        </p:tgtEl>
                                      </p:cBhvr>
                                      <p:to x="100000" y="90000"/>
                                    </p:animScale>
                                    <p:animScale>
                                      <p:cBhvr>
                                        <p:cTn id="36" dur="249" decel="50000">
                                          <p:stCondLst>
                                            <p:cond delay="2502"/>
                                          </p:stCondLst>
                                        </p:cTn>
                                        <p:tgtEl>
                                          <p:spTgt spid="5"/>
                                        </p:tgtEl>
                                      </p:cBhvr>
                                      <p:to x="100000" y="100000"/>
                                    </p:animScale>
                                    <p:animScale>
                                      <p:cBhvr>
                                        <p:cTn id="37" dur="39">
                                          <p:stCondLst>
                                            <p:cond delay="2712"/>
                                          </p:stCondLst>
                                        </p:cTn>
                                        <p:tgtEl>
                                          <p:spTgt spid="5"/>
                                        </p:tgtEl>
                                      </p:cBhvr>
                                      <p:to x="100000" y="95000"/>
                                    </p:animScale>
                                    <p:animScale>
                                      <p:cBhvr>
                                        <p:cTn id="38" dur="249" decel="50000">
                                          <p:stCondLst>
                                            <p:cond delay="2751"/>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10" name="TextBox 9"/>
          <p:cNvSpPr txBox="1"/>
          <p:nvPr/>
        </p:nvSpPr>
        <p:spPr>
          <a:xfrm>
            <a:off x="1295400" y="2562761"/>
            <a:ext cx="7405185" cy="707886"/>
          </a:xfrm>
          <a:prstGeom prst="rect">
            <a:avLst/>
          </a:prstGeom>
        </p:spPr>
        <p:style>
          <a:lnRef idx="0">
            <a:schemeClr val="accent6"/>
          </a:lnRef>
          <a:fillRef idx="3">
            <a:schemeClr val="accent6"/>
          </a:fillRef>
          <a:effectRef idx="3">
            <a:schemeClr val="accent6"/>
          </a:effectRef>
          <a:fontRef idx="minor">
            <a:schemeClr val="lt1"/>
          </a:fontRef>
        </p:style>
        <p:txBody>
          <a:bodyPr wrap="square" rtlCol="1">
            <a:spAutoFit/>
          </a:bodyPr>
          <a:lstStyle/>
          <a:p>
            <a:pPr algn="ctr" rtl="1"/>
            <a:r>
              <a:rPr lang="fa-IR" sz="4000" b="1" dirty="0">
                <a:ln w="12700">
                  <a:solidFill>
                    <a:srgbClr val="3891A7">
                      <a:lumMod val="20000"/>
                      <a:lumOff val="80000"/>
                    </a:srgbClr>
                  </a:solidFill>
                  <a:prstDash val="solid"/>
                </a:ln>
                <a:solidFill>
                  <a:srgbClr val="3891A7">
                    <a:lumMod val="20000"/>
                    <a:lumOff val="80000"/>
                  </a:srgbClr>
                </a:solidFill>
                <a:effectLst>
                  <a:outerShdw blurRad="41275" dist="20320" dir="1800000" algn="tl" rotWithShape="0">
                    <a:srgbClr val="000000">
                      <a:alpha val="40000"/>
                    </a:srgbClr>
                  </a:outerShdw>
                </a:effectLst>
                <a:cs typeface="B Zar" panose="00000400000000000000" pitchFamily="2" charset="-78"/>
              </a:rPr>
              <a:t>با ما همراه باشید!</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1663" y="304800"/>
            <a:ext cx="3005137" cy="1017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9675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0"/>
                                        <p:tgtEl>
                                          <p:spTgt spid="10"/>
                                        </p:tgtEl>
                                      </p:cBhvr>
                                    </p:animEffect>
                                    <p:anim calcmode="lin" valueType="num">
                                      <p:cBhvr>
                                        <p:cTn id="8" dur="5000" fill="hold"/>
                                        <p:tgtEl>
                                          <p:spTgt spid="10"/>
                                        </p:tgtEl>
                                        <p:attrNameLst>
                                          <p:attrName>ppt_x</p:attrName>
                                        </p:attrNameLst>
                                      </p:cBhvr>
                                      <p:tavLst>
                                        <p:tav tm="0">
                                          <p:val>
                                            <p:strVal val="#ppt_x"/>
                                          </p:val>
                                        </p:tav>
                                        <p:tav tm="100000">
                                          <p:val>
                                            <p:strVal val="#ppt_x"/>
                                          </p:val>
                                        </p:tav>
                                      </p:tavLst>
                                    </p:anim>
                                    <p:anim calcmode="lin" valueType="num">
                                      <p:cBhvr>
                                        <p:cTn id="9" dur="5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990600"/>
            <a:ext cx="6248400" cy="3647152"/>
          </a:xfrm>
          <a:prstGeom prst="rect">
            <a:avLst/>
          </a:prstGeom>
          <a:gradFill rotWithShape="1">
            <a:gsLst>
              <a:gs pos="0">
                <a:srgbClr val="FEB80A">
                  <a:tint val="35000"/>
                  <a:satMod val="253000"/>
                </a:srgbClr>
              </a:gs>
              <a:gs pos="50000">
                <a:srgbClr val="FEB80A">
                  <a:tint val="42000"/>
                  <a:satMod val="255000"/>
                </a:srgbClr>
              </a:gs>
              <a:gs pos="97000">
                <a:srgbClr val="FEB80A">
                  <a:tint val="53000"/>
                  <a:satMod val="260000"/>
                </a:srgbClr>
              </a:gs>
              <a:gs pos="100000">
                <a:srgbClr val="FEB80A">
                  <a:tint val="56000"/>
                  <a:satMod val="275000"/>
                </a:srgbClr>
              </a:gs>
            </a:gsLst>
            <a:path path="circle">
              <a:fillToRect l="50000" t="50000" r="50000" b="50000"/>
            </a:path>
          </a:gradFill>
          <a:ln w="9525" cap="flat" cmpd="sng" algn="ctr">
            <a:solidFill>
              <a:srgbClr val="FEB80A"/>
            </a:solidFill>
            <a:prstDash val="solid"/>
          </a:ln>
          <a:effectLst>
            <a:outerShdw blurRad="63500" dist="25400" dir="5400000" rotWithShape="0">
              <a:srgbClr val="000000">
                <a:alpha val="43137"/>
              </a:srgbClr>
            </a:outerShdw>
          </a:effectLst>
        </p:spPr>
        <p:txBody>
          <a:bodyPr wrap="square" rtlCol="1">
            <a:spAutoFit/>
          </a:bodyPr>
          <a:lstStyle/>
          <a:p>
            <a:pPr lvl="0" algn="ctr" rtl="1">
              <a:lnSpc>
                <a:spcPct val="150000"/>
              </a:lnSpc>
            </a:pPr>
            <a:r>
              <a:rPr lang="fa-IR" sz="2200" kern="0" dirty="0">
                <a:ln w="18415" cmpd="sng">
                  <a:solidFill>
                    <a:srgbClr val="FEB80A">
                      <a:lumMod val="50000"/>
                    </a:srgbClr>
                  </a:solidFill>
                  <a:prstDash val="solid"/>
                </a:ln>
                <a:solidFill>
                  <a:srgbClr val="FEB80A">
                    <a:lumMod val="50000"/>
                  </a:srgbClr>
                </a:solidFill>
                <a:latin typeface="Gill Sans MT"/>
                <a:cs typeface="B Mitra" panose="00000400000000000000" pitchFamily="2" charset="-78"/>
              </a:rPr>
              <a:t>آن یکی بر رفت بالای درخت *** می فشاند او میوه را دزدانه سخت</a:t>
            </a:r>
          </a:p>
          <a:p>
            <a:pPr lvl="0" algn="ctr" rtl="1">
              <a:lnSpc>
                <a:spcPct val="150000"/>
              </a:lnSpc>
            </a:pPr>
            <a:r>
              <a:rPr lang="fa-IR" sz="2200" b="1" kern="0" dirty="0">
                <a:ln w="18415" cmpd="sng">
                  <a:solidFill>
                    <a:srgbClr val="FEB80A">
                      <a:lumMod val="50000"/>
                    </a:srgbClr>
                  </a:solidFill>
                  <a:prstDash val="solid"/>
                </a:ln>
                <a:solidFill>
                  <a:srgbClr val="FEB80A">
                    <a:lumMod val="50000"/>
                  </a:srgbClr>
                </a:solidFill>
                <a:latin typeface="Gill Sans MT"/>
                <a:cs typeface="B Mitra" panose="00000400000000000000" pitchFamily="2" charset="-78"/>
              </a:rPr>
              <a:t>صاحب باغ </a:t>
            </a:r>
            <a:r>
              <a:rPr lang="fa-IR" sz="2200" kern="0" dirty="0">
                <a:ln w="18415" cmpd="sng">
                  <a:solidFill>
                    <a:srgbClr val="FEB80A">
                      <a:lumMod val="50000"/>
                    </a:srgbClr>
                  </a:solidFill>
                  <a:prstDash val="solid"/>
                </a:ln>
                <a:solidFill>
                  <a:srgbClr val="FEB80A">
                    <a:lumMod val="50000"/>
                  </a:srgbClr>
                </a:solidFill>
                <a:latin typeface="Gill Sans MT"/>
                <a:cs typeface="B Mitra" panose="00000400000000000000" pitchFamily="2" charset="-78"/>
              </a:rPr>
              <a:t>آمد و گفت ای دَنی(پَست) *** از خدا شرمت، بگو چه می کنی؟</a:t>
            </a:r>
          </a:p>
          <a:p>
            <a:pPr lvl="0" algn="ctr" rtl="1">
              <a:lnSpc>
                <a:spcPct val="150000"/>
              </a:lnSpc>
            </a:pPr>
            <a:r>
              <a:rPr lang="fa-IR" sz="2200" b="1" kern="0" dirty="0">
                <a:ln w="18415" cmpd="sng">
                  <a:solidFill>
                    <a:srgbClr val="FEB80A">
                      <a:lumMod val="50000"/>
                    </a:srgbClr>
                  </a:solidFill>
                  <a:prstDash val="solid"/>
                </a:ln>
                <a:solidFill>
                  <a:srgbClr val="FEB80A">
                    <a:lumMod val="50000"/>
                  </a:srgbClr>
                </a:solidFill>
                <a:latin typeface="Gill Sans MT"/>
                <a:cs typeface="B Mitra" panose="00000400000000000000" pitchFamily="2" charset="-78"/>
              </a:rPr>
              <a:t>گفت: از باغ خدا بنده خدا *** می خورد خرما که حق کردش عطا</a:t>
            </a:r>
          </a:p>
          <a:p>
            <a:pPr lvl="0" algn="ctr" rtl="1">
              <a:lnSpc>
                <a:spcPct val="150000"/>
              </a:lnSpc>
            </a:pPr>
            <a:r>
              <a:rPr lang="fa-IR" sz="2200" kern="0" dirty="0">
                <a:ln w="18415" cmpd="sng">
                  <a:solidFill>
                    <a:srgbClr val="FEB80A">
                      <a:lumMod val="50000"/>
                    </a:srgbClr>
                  </a:solidFill>
                  <a:prstDash val="solid"/>
                </a:ln>
                <a:solidFill>
                  <a:srgbClr val="FEB80A">
                    <a:lumMod val="50000"/>
                  </a:srgbClr>
                </a:solidFill>
                <a:latin typeface="Gill Sans MT"/>
                <a:cs typeface="B Mitra" panose="00000400000000000000" pitchFamily="2" charset="-78"/>
              </a:rPr>
              <a:t>پس ببستش سخت آن دَم بر درخت *** می زدش برپشت و پهلو چوب سخت</a:t>
            </a:r>
          </a:p>
          <a:p>
            <a:pPr lvl="0" algn="ctr" rtl="1">
              <a:lnSpc>
                <a:spcPct val="150000"/>
              </a:lnSpc>
            </a:pPr>
            <a:r>
              <a:rPr lang="fa-IR" sz="2200" kern="0" dirty="0">
                <a:ln w="18415" cmpd="sng">
                  <a:solidFill>
                    <a:srgbClr val="FEB80A">
                      <a:lumMod val="50000"/>
                    </a:srgbClr>
                  </a:solidFill>
                  <a:prstDash val="solid"/>
                </a:ln>
                <a:solidFill>
                  <a:srgbClr val="FEB80A">
                    <a:lumMod val="50000"/>
                  </a:srgbClr>
                </a:solidFill>
                <a:latin typeface="Gill Sans MT"/>
                <a:cs typeface="B Mitra" panose="00000400000000000000" pitchFamily="2" charset="-78"/>
              </a:rPr>
              <a:t>گفت: آخر از خدا شرمی بدار *** می کُشی این بی گنه را زار زار                               </a:t>
            </a:r>
          </a:p>
          <a:p>
            <a:pPr lvl="0" algn="ctr" rtl="1">
              <a:lnSpc>
                <a:spcPct val="150000"/>
              </a:lnSpc>
            </a:pPr>
            <a:r>
              <a:rPr lang="fa-IR" sz="2200" kern="0" dirty="0">
                <a:ln w="18415" cmpd="sng">
                  <a:solidFill>
                    <a:srgbClr val="FEB80A">
                      <a:lumMod val="50000"/>
                    </a:srgbClr>
                  </a:solidFill>
                  <a:prstDash val="solid"/>
                </a:ln>
                <a:solidFill>
                  <a:srgbClr val="FEB80A">
                    <a:lumMod val="50000"/>
                  </a:srgbClr>
                </a:solidFill>
                <a:latin typeface="Gill Sans MT"/>
                <a:cs typeface="B Mitra" panose="00000400000000000000" pitchFamily="2" charset="-78"/>
              </a:rPr>
              <a:t>گفت: کز چوبِ خدا این بنده اش ***می زند بر پشت دیگر بنده اش</a:t>
            </a:r>
          </a:p>
          <a:p>
            <a:pPr lvl="0" algn="ctr" rtl="1">
              <a:lnSpc>
                <a:spcPct val="150000"/>
              </a:lnSpc>
            </a:pPr>
            <a:r>
              <a:rPr lang="fa-IR" sz="2200" kern="0" dirty="0">
                <a:ln w="18415" cmpd="sng">
                  <a:solidFill>
                    <a:srgbClr val="FEB80A">
                      <a:lumMod val="50000"/>
                    </a:srgbClr>
                  </a:solidFill>
                  <a:prstDash val="solid"/>
                </a:ln>
                <a:solidFill>
                  <a:srgbClr val="FEB80A">
                    <a:lumMod val="50000"/>
                  </a:srgbClr>
                </a:solidFill>
                <a:latin typeface="Gill Sans MT"/>
                <a:cs typeface="B Mitra" panose="00000400000000000000" pitchFamily="2" charset="-78"/>
              </a:rPr>
              <a:t>چوبِ حق و پشت و پهلو، آنِ او ***من غلام و آلت فرمان او</a:t>
            </a:r>
            <a:endParaRPr kumimoji="0" lang="fa-IR" sz="2200" b="0" i="0" u="none" strike="noStrike" kern="0" cap="none" spc="0" normalizeH="0" baseline="0" noProof="0" dirty="0">
              <a:ln w="18415" cmpd="sng">
                <a:solidFill>
                  <a:srgbClr val="FEB80A">
                    <a:lumMod val="50000"/>
                  </a:srgbClr>
                </a:solidFill>
                <a:prstDash val="solid"/>
              </a:ln>
              <a:solidFill>
                <a:srgbClr val="FEB80A">
                  <a:lumMod val="50000"/>
                </a:srgbClr>
              </a:solidFill>
              <a:uLnTx/>
              <a:uFillTx/>
              <a:latin typeface="Gill Sans MT"/>
              <a:cs typeface="B Mitra" panose="00000400000000000000" pitchFamily="2" charset="-78"/>
            </a:endParaRPr>
          </a:p>
        </p:txBody>
      </p:sp>
      <p:sp>
        <p:nvSpPr>
          <p:cNvPr id="11" name="Rectangle 10"/>
          <p:cNvSpPr/>
          <p:nvPr/>
        </p:nvSpPr>
        <p:spPr>
          <a:xfrm>
            <a:off x="4876800" y="0"/>
            <a:ext cx="533400" cy="533400"/>
          </a:xfrm>
          <a:prstGeom prst="rect">
            <a:avLst/>
          </a:prstGeom>
          <a:ln/>
        </p:spPr>
        <p:style>
          <a:lnRef idx="1">
            <a:schemeClr val="accent4"/>
          </a:lnRef>
          <a:fillRef idx="2">
            <a:schemeClr val="accent4"/>
          </a:fillRef>
          <a:effectRef idx="1">
            <a:schemeClr val="accent4"/>
          </a:effectRef>
          <a:fontRef idx="minor">
            <a:schemeClr val="dk1"/>
          </a:fontRef>
        </p:style>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a-IR" sz="1500" b="1" i="0" u="none" strike="noStrike" kern="0" cap="none" spc="-150" normalizeH="0" baseline="0" noProof="0" dirty="0">
                <a:ln w="18415" cmpd="sng">
                  <a:solidFill>
                    <a:prstClr val="black"/>
                  </a:solidFill>
                  <a:prstDash val="solid"/>
                </a:ln>
                <a:solidFill>
                  <a:prstClr val="black"/>
                </a:solidFill>
                <a:effectLst/>
                <a:uLnTx/>
                <a:uFillTx/>
                <a:latin typeface="Gill Sans MT"/>
                <a:ea typeface="+mn-ea"/>
                <a:cs typeface="B Titr" panose="00000700000000000000" pitchFamily="2" charset="-78"/>
              </a:rPr>
              <a:t>صفحه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a-IR" sz="1500" b="1" i="0" u="none" strike="noStrike" kern="0" cap="none" spc="0" normalizeH="0" baseline="0" noProof="0" dirty="0">
                <a:ln w="18415" cmpd="sng">
                  <a:solidFill>
                    <a:prstClr val="black"/>
                  </a:solidFill>
                  <a:prstDash val="solid"/>
                </a:ln>
                <a:solidFill>
                  <a:prstClr val="black"/>
                </a:solidFill>
                <a:effectLst/>
                <a:uLnTx/>
                <a:uFillTx/>
                <a:latin typeface="Gill Sans MT"/>
                <a:ea typeface="+mn-ea"/>
                <a:cs typeface="B Titr" panose="00000700000000000000" pitchFamily="2" charset="-78"/>
              </a:rPr>
              <a:t>55</a:t>
            </a:r>
          </a:p>
        </p:txBody>
      </p:sp>
      <p:pic>
        <p:nvPicPr>
          <p:cNvPr id="12" name="Picture 11">
            <a:hlinkClick r:id="rId2" action="ppaction://hlinksldjump"/>
          </p:cNvPr>
          <p:cNvPicPr>
            <a:picLocks noChangeAspect="1"/>
          </p:cNvPicPr>
          <p:nvPr/>
        </p:nvPicPr>
        <p:blipFill>
          <a:blip r:embed="rId3">
            <a:biLevel thresh="75000"/>
            <a:extLst>
              <a:ext uri="{28A0092B-C50C-407E-A947-70E740481C1C}">
                <a14:useLocalDpi xmlns:a14="http://schemas.microsoft.com/office/drawing/2010/main" val="0"/>
              </a:ext>
            </a:extLst>
          </a:blip>
          <a:stretch>
            <a:fillRect/>
          </a:stretch>
        </p:blipFill>
        <p:spPr>
          <a:xfrm>
            <a:off x="6896164" y="0"/>
            <a:ext cx="1104836" cy="615630"/>
          </a:xfrm>
          <a:prstGeom prst="rect">
            <a:avLst/>
          </a:prstGeom>
        </p:spPr>
      </p:pic>
      <p:sp>
        <p:nvSpPr>
          <p:cNvPr id="15" name="Up Arrow Callout 14"/>
          <p:cNvSpPr/>
          <p:nvPr/>
        </p:nvSpPr>
        <p:spPr>
          <a:xfrm>
            <a:off x="3371385" y="4953000"/>
            <a:ext cx="2553629" cy="990600"/>
          </a:xfrm>
          <a:prstGeom prst="upArrowCallout">
            <a:avLst>
              <a:gd name="adj1" fmla="val 50000"/>
              <a:gd name="adj2" fmla="val 22561"/>
              <a:gd name="adj3" fmla="val 25000"/>
              <a:gd name="adj4" fmla="val 72294"/>
            </a:avLst>
          </a:prstGeom>
          <a:gradFill rotWithShape="1">
            <a:gsLst>
              <a:gs pos="0">
                <a:srgbClr val="C32D2E">
                  <a:tint val="92000"/>
                  <a:satMod val="170000"/>
                </a:srgbClr>
              </a:gs>
              <a:gs pos="15000">
                <a:srgbClr val="C32D2E">
                  <a:tint val="92000"/>
                  <a:shade val="99000"/>
                  <a:satMod val="170000"/>
                </a:srgbClr>
              </a:gs>
              <a:gs pos="62000">
                <a:srgbClr val="C32D2E">
                  <a:tint val="96000"/>
                  <a:shade val="80000"/>
                  <a:satMod val="170000"/>
                </a:srgbClr>
              </a:gs>
              <a:gs pos="97000">
                <a:srgbClr val="C32D2E">
                  <a:tint val="98000"/>
                  <a:shade val="63000"/>
                  <a:satMod val="170000"/>
                </a:srgbClr>
              </a:gs>
              <a:gs pos="100000">
                <a:srgbClr val="C32D2E">
                  <a:shade val="62000"/>
                  <a:satMod val="170000"/>
                </a:srgbClr>
              </a:gs>
            </a:gsLst>
            <a:path path="circle">
              <a:fillToRect l="50000" t="50000" r="50000" b="50000"/>
            </a:path>
          </a:gradFill>
          <a:ln w="9525" cap="flat" cmpd="sng" algn="ctr">
            <a:solidFill>
              <a:srgbClr val="C32D2E"/>
            </a:solidFill>
            <a:prstDash val="solid"/>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rgbClr val="C32D2E">
                <a:shade val="80000"/>
              </a:srgbClr>
            </a:contourClr>
          </a:sp3d>
        </p:spPr>
        <p:txBody>
          <a:bodyPr rtlCol="1" anchor="ctr"/>
          <a:lstStyle/>
          <a:p>
            <a:pPr lvl="0" algn="ctr" rtl="1"/>
            <a:r>
              <a:rPr kumimoji="0" lang="fa-IR" sz="2300" b="0" i="0" u="none" strike="noStrike" kern="0" cap="none" spc="0" normalizeH="0" baseline="0" noProof="0" dirty="0">
                <a:ln w="18415" cmpd="sng">
                  <a:solidFill>
                    <a:srgbClr val="FFFF00"/>
                  </a:solidFill>
                  <a:prstDash val="solid"/>
                </a:ln>
                <a:solidFill>
                  <a:srgbClr val="FFFF00"/>
                </a:solidFill>
                <a:effectLst>
                  <a:outerShdw blurRad="63500" dir="3600000" algn="tl" rotWithShape="0">
                    <a:srgbClr val="000000">
                      <a:alpha val="70000"/>
                    </a:srgbClr>
                  </a:outerShdw>
                </a:effectLst>
                <a:uLnTx/>
                <a:uFillTx/>
                <a:latin typeface="Gill Sans MT"/>
                <a:cs typeface="B Nazanin" panose="00000400000000000000" pitchFamily="2" charset="-78"/>
              </a:rPr>
              <a:t>شعر مولوی دربارة </a:t>
            </a:r>
            <a:r>
              <a:rPr kumimoji="0" lang="fa-IR" sz="2300" b="1" i="0" u="none" strike="noStrike" kern="0" cap="none" spc="0" normalizeH="0" baseline="0" noProof="0" dirty="0">
                <a:ln w="18415" cmpd="sng">
                  <a:solidFill>
                    <a:srgbClr val="FFFF00"/>
                  </a:solidFill>
                  <a:prstDash val="solid"/>
                </a:ln>
                <a:solidFill>
                  <a:srgbClr val="FFFF00"/>
                </a:solidFill>
                <a:effectLst>
                  <a:outerShdw blurRad="63500" dir="3600000" algn="tl" rotWithShape="0">
                    <a:srgbClr val="000000">
                      <a:alpha val="70000"/>
                    </a:srgbClr>
                  </a:outerShdw>
                </a:effectLst>
                <a:uLnTx/>
                <a:uFillTx/>
                <a:latin typeface="Gill Sans MT"/>
                <a:cs typeface="B Nazanin" panose="00000400000000000000" pitchFamily="2" charset="-78"/>
              </a:rPr>
              <a:t>آزادی اراده و اختیار انسان</a:t>
            </a:r>
          </a:p>
        </p:txBody>
      </p:sp>
    </p:spTree>
    <p:extLst>
      <p:ext uri="{BB962C8B-B14F-4D97-AF65-F5344CB8AC3E}">
        <p14:creationId xmlns:p14="http://schemas.microsoft.com/office/powerpoint/2010/main" val="278444820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5" end="5"/>
                                            </p:txEl>
                                          </p:spTgt>
                                        </p:tgtEl>
                                        <p:attrNameLst>
                                          <p:attrName>style.visibility</p:attrName>
                                        </p:attrNameLst>
                                      </p:cBhvr>
                                      <p:to>
                                        <p:strVal val="visible"/>
                                      </p:to>
                                    </p:set>
                                    <p:animEffect transition="in" filter="fade">
                                      <p:cBhvr>
                                        <p:cTn id="49" dur="1000"/>
                                        <p:tgtEl>
                                          <p:spTgt spid="4">
                                            <p:txEl>
                                              <p:pRg st="5" end="5"/>
                                            </p:txEl>
                                          </p:spTgt>
                                        </p:tgtEl>
                                      </p:cBhvr>
                                    </p:animEffect>
                                    <p:anim calcmode="lin" valueType="num">
                                      <p:cBhvr>
                                        <p:cTn id="50"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6" end="6"/>
                                            </p:txEl>
                                          </p:spTgt>
                                        </p:tgtEl>
                                        <p:attrNameLst>
                                          <p:attrName>style.visibility</p:attrName>
                                        </p:attrNameLst>
                                      </p:cBhvr>
                                      <p:to>
                                        <p:strVal val="visible"/>
                                      </p:to>
                                    </p:set>
                                    <p:animEffect transition="in" filter="fade">
                                      <p:cBhvr>
                                        <p:cTn id="56" dur="1000"/>
                                        <p:tgtEl>
                                          <p:spTgt spid="4">
                                            <p:txEl>
                                              <p:pRg st="6" end="6"/>
                                            </p:txEl>
                                          </p:spTgt>
                                        </p:tgtEl>
                                      </p:cBhvr>
                                    </p:animEffect>
                                    <p:anim calcmode="lin" valueType="num">
                                      <p:cBhvr>
                                        <p:cTn id="57"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6" end="6"/>
                                            </p:txEl>
                                          </p:spTgt>
                                        </p:tgtEl>
                                        <p:attrNameLst>
                                          <p:attrName>ppt_y</p:attrName>
                                        </p:attrNameLst>
                                      </p:cBhvr>
                                      <p:tavLst>
                                        <p:tav tm="0">
                                          <p:val>
                                            <p:strVal val="#ppt_y+.1"/>
                                          </p:val>
                                        </p:tav>
                                        <p:tav tm="100000">
                                          <p:val>
                                            <p:strVal val="#ppt_y"/>
                                          </p:val>
                                        </p:tav>
                                      </p:tavLst>
                                    </p:anim>
                                  </p:childTnLst>
                                </p:cTn>
                              </p:par>
                              <p:par>
                                <p:cTn id="59" presetID="26" presetClass="entr" presetSubtype="0" fill="hold" grpId="0" nodeType="with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wipe(down)">
                                      <p:cBhvr>
                                        <p:cTn id="61" dur="870">
                                          <p:stCondLst>
                                            <p:cond delay="0"/>
                                          </p:stCondLst>
                                        </p:cTn>
                                        <p:tgtEl>
                                          <p:spTgt spid="15"/>
                                        </p:tgtEl>
                                      </p:cBhvr>
                                    </p:animEffect>
                                    <p:anim calcmode="lin" valueType="num">
                                      <p:cBhvr>
                                        <p:cTn id="62" dur="2733"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63" dur="996"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64" dur="996" tmFilter="0, 0; 0.125,0.2665; 0.25,0.4; 0.375,0.465; 0.5,0.5;  0.625,0.535; 0.75,0.6; 0.875,0.7335; 1,1">
                                          <p:stCondLst>
                                            <p:cond delay="996"/>
                                          </p:stCondLst>
                                        </p:cTn>
                                        <p:tgtEl>
                                          <p:spTgt spid="15"/>
                                        </p:tgtEl>
                                        <p:attrNameLst>
                                          <p:attrName>ppt_y</p:attrName>
                                        </p:attrNameLst>
                                      </p:cBhvr>
                                      <p:tavLst>
                                        <p:tav tm="0" fmla="#ppt_y-sin(pi*$)/9">
                                          <p:val>
                                            <p:fltVal val="0"/>
                                          </p:val>
                                        </p:tav>
                                        <p:tav tm="100000">
                                          <p:val>
                                            <p:fltVal val="1"/>
                                          </p:val>
                                        </p:tav>
                                      </p:tavLst>
                                    </p:anim>
                                    <p:anim calcmode="lin" valueType="num">
                                      <p:cBhvr>
                                        <p:cTn id="65" dur="498" tmFilter="0, 0; 0.125,0.2665; 0.25,0.4; 0.375,0.465; 0.5,0.5;  0.625,0.535; 0.75,0.6; 0.875,0.7335; 1,1">
                                          <p:stCondLst>
                                            <p:cond delay="1986"/>
                                          </p:stCondLst>
                                        </p:cTn>
                                        <p:tgtEl>
                                          <p:spTgt spid="15"/>
                                        </p:tgtEl>
                                        <p:attrNameLst>
                                          <p:attrName>ppt_y</p:attrName>
                                        </p:attrNameLst>
                                      </p:cBhvr>
                                      <p:tavLst>
                                        <p:tav tm="0" fmla="#ppt_y-sin(pi*$)/27">
                                          <p:val>
                                            <p:fltVal val="0"/>
                                          </p:val>
                                        </p:tav>
                                        <p:tav tm="100000">
                                          <p:val>
                                            <p:fltVal val="1"/>
                                          </p:val>
                                        </p:tav>
                                      </p:tavLst>
                                    </p:anim>
                                    <p:anim calcmode="lin" valueType="num">
                                      <p:cBhvr>
                                        <p:cTn id="66" dur="246" tmFilter="0, 0; 0.125,0.2665; 0.25,0.4; 0.375,0.465; 0.5,0.5;  0.625,0.535; 0.75,0.6; 0.875,0.7335; 1,1">
                                          <p:stCondLst>
                                            <p:cond delay="2484"/>
                                          </p:stCondLst>
                                        </p:cTn>
                                        <p:tgtEl>
                                          <p:spTgt spid="15"/>
                                        </p:tgtEl>
                                        <p:attrNameLst>
                                          <p:attrName>ppt_y</p:attrName>
                                        </p:attrNameLst>
                                      </p:cBhvr>
                                      <p:tavLst>
                                        <p:tav tm="0" fmla="#ppt_y-sin(pi*$)/81">
                                          <p:val>
                                            <p:fltVal val="0"/>
                                          </p:val>
                                        </p:tav>
                                        <p:tav tm="100000">
                                          <p:val>
                                            <p:fltVal val="1"/>
                                          </p:val>
                                        </p:tav>
                                      </p:tavLst>
                                    </p:anim>
                                    <p:animScale>
                                      <p:cBhvr>
                                        <p:cTn id="67" dur="39">
                                          <p:stCondLst>
                                            <p:cond delay="975"/>
                                          </p:stCondLst>
                                        </p:cTn>
                                        <p:tgtEl>
                                          <p:spTgt spid="15"/>
                                        </p:tgtEl>
                                      </p:cBhvr>
                                      <p:to x="100000" y="60000"/>
                                    </p:animScale>
                                    <p:animScale>
                                      <p:cBhvr>
                                        <p:cTn id="68" dur="249" decel="50000">
                                          <p:stCondLst>
                                            <p:cond delay="1014"/>
                                          </p:stCondLst>
                                        </p:cTn>
                                        <p:tgtEl>
                                          <p:spTgt spid="15"/>
                                        </p:tgtEl>
                                      </p:cBhvr>
                                      <p:to x="100000" y="100000"/>
                                    </p:animScale>
                                    <p:animScale>
                                      <p:cBhvr>
                                        <p:cTn id="69" dur="39">
                                          <p:stCondLst>
                                            <p:cond delay="1968"/>
                                          </p:stCondLst>
                                        </p:cTn>
                                        <p:tgtEl>
                                          <p:spTgt spid="15"/>
                                        </p:tgtEl>
                                      </p:cBhvr>
                                      <p:to x="100000" y="80000"/>
                                    </p:animScale>
                                    <p:animScale>
                                      <p:cBhvr>
                                        <p:cTn id="70" dur="249" decel="50000">
                                          <p:stCondLst>
                                            <p:cond delay="2007"/>
                                          </p:stCondLst>
                                        </p:cTn>
                                        <p:tgtEl>
                                          <p:spTgt spid="15"/>
                                        </p:tgtEl>
                                      </p:cBhvr>
                                      <p:to x="100000" y="100000"/>
                                    </p:animScale>
                                    <p:animScale>
                                      <p:cBhvr>
                                        <p:cTn id="71" dur="39">
                                          <p:stCondLst>
                                            <p:cond delay="2463"/>
                                          </p:stCondLst>
                                        </p:cTn>
                                        <p:tgtEl>
                                          <p:spTgt spid="15"/>
                                        </p:tgtEl>
                                      </p:cBhvr>
                                      <p:to x="100000" y="90000"/>
                                    </p:animScale>
                                    <p:animScale>
                                      <p:cBhvr>
                                        <p:cTn id="72" dur="249" decel="50000">
                                          <p:stCondLst>
                                            <p:cond delay="2502"/>
                                          </p:stCondLst>
                                        </p:cTn>
                                        <p:tgtEl>
                                          <p:spTgt spid="15"/>
                                        </p:tgtEl>
                                      </p:cBhvr>
                                      <p:to x="100000" y="100000"/>
                                    </p:animScale>
                                    <p:animScale>
                                      <p:cBhvr>
                                        <p:cTn id="73" dur="39">
                                          <p:stCondLst>
                                            <p:cond delay="2712"/>
                                          </p:stCondLst>
                                        </p:cTn>
                                        <p:tgtEl>
                                          <p:spTgt spid="15"/>
                                        </p:tgtEl>
                                      </p:cBhvr>
                                      <p:to x="100000" y="95000"/>
                                    </p:animScale>
                                    <p:animScale>
                                      <p:cBhvr>
                                        <p:cTn id="74" dur="249" decel="50000">
                                          <p:stCondLst>
                                            <p:cond delay="2751"/>
                                          </p:stCondLst>
                                        </p:cTn>
                                        <p:tgtEl>
                                          <p:spTgt spid="1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4" name="TextBox 3"/>
          <p:cNvSpPr txBox="1"/>
          <p:nvPr/>
        </p:nvSpPr>
        <p:spPr>
          <a:xfrm>
            <a:off x="5029200" y="737166"/>
            <a:ext cx="3429000" cy="374571"/>
          </a:xfrm>
          <a:prstGeom prst="flowChartAlternateProcess">
            <a:avLst/>
          </a:prstGeom>
          <a:gradFill rotWithShape="1">
            <a:gsLst>
              <a:gs pos="0">
                <a:srgbClr val="FEB80A">
                  <a:tint val="35000"/>
                  <a:satMod val="253000"/>
                </a:srgbClr>
              </a:gs>
              <a:gs pos="50000">
                <a:srgbClr val="FEB80A">
                  <a:tint val="42000"/>
                  <a:satMod val="255000"/>
                </a:srgbClr>
              </a:gs>
              <a:gs pos="97000">
                <a:srgbClr val="FEB80A">
                  <a:tint val="53000"/>
                  <a:satMod val="260000"/>
                </a:srgbClr>
              </a:gs>
              <a:gs pos="100000">
                <a:srgbClr val="FEB80A">
                  <a:tint val="56000"/>
                  <a:satMod val="275000"/>
                </a:srgbClr>
              </a:gs>
            </a:gsLst>
            <a:path path="circle">
              <a:fillToRect l="50000" t="50000" r="50000" b="50000"/>
            </a:path>
          </a:gradFill>
          <a:ln w="9525" cap="flat" cmpd="sng" algn="ctr">
            <a:solidFill>
              <a:srgbClr val="FEB80A"/>
            </a:solidFill>
            <a:prstDash val="solid"/>
          </a:ln>
          <a:effectLst>
            <a:outerShdw blurRad="63500" dist="25400" dir="5400000" rotWithShape="0">
              <a:srgbClr val="000000">
                <a:alpha val="43137"/>
              </a:srgbClr>
            </a:outerShdw>
          </a:effectLst>
        </p:spPr>
        <p:txBody>
          <a:bodyPr wrap="square" rtlCol="1">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600" b="1" i="0" u="none" strike="noStrike" kern="0" cap="all" spc="0" normalizeH="0" baseline="0" noProof="0" dirty="0">
                <a:ln w="9000" cmpd="sng">
                  <a:solidFill>
                    <a:srgbClr val="84AA33">
                      <a:shade val="50000"/>
                      <a:satMod val="120000"/>
                    </a:srgbClr>
                  </a:solidFill>
                  <a:prstDash val="solid"/>
                </a:ln>
                <a:gradFill>
                  <a:gsLst>
                    <a:gs pos="0">
                      <a:srgbClr val="84AA33">
                        <a:shade val="20000"/>
                        <a:satMod val="245000"/>
                      </a:srgbClr>
                    </a:gs>
                    <a:gs pos="43000">
                      <a:srgbClr val="84AA33">
                        <a:satMod val="255000"/>
                      </a:srgbClr>
                    </a:gs>
                    <a:gs pos="48000">
                      <a:srgbClr val="84AA33">
                        <a:shade val="85000"/>
                        <a:satMod val="255000"/>
                      </a:srgbClr>
                    </a:gs>
                    <a:gs pos="100000">
                      <a:srgbClr val="84AA33">
                        <a:shade val="20000"/>
                        <a:satMod val="245000"/>
                      </a:srgbClr>
                    </a:gs>
                  </a:gsLst>
                  <a:lin ang="5400000"/>
                </a:gradFill>
                <a:effectLst>
                  <a:reflection blurRad="12700" stA="28000" endPos="45000" dist="1000" dir="5400000" sy="-100000" algn="bl" rotWithShape="0"/>
                </a:effectLst>
                <a:uLnTx/>
                <a:uFillTx/>
                <a:latin typeface="Gill Sans MT"/>
                <a:ea typeface="+mn-ea"/>
                <a:cs typeface="B Nazanin" panose="00000400000000000000" pitchFamily="2" charset="-78"/>
              </a:rPr>
              <a:t>اموری که اختیار</a:t>
            </a:r>
            <a:r>
              <a:rPr kumimoji="0" lang="fa-IR" sz="1600" b="1" i="0" u="none" strike="noStrike" kern="0" cap="all" spc="0" normalizeH="0" noProof="0" dirty="0">
                <a:ln w="9000" cmpd="sng">
                  <a:solidFill>
                    <a:srgbClr val="84AA33">
                      <a:shade val="50000"/>
                      <a:satMod val="120000"/>
                    </a:srgbClr>
                  </a:solidFill>
                  <a:prstDash val="solid"/>
                </a:ln>
                <a:gradFill>
                  <a:gsLst>
                    <a:gs pos="0">
                      <a:srgbClr val="84AA33">
                        <a:shade val="20000"/>
                        <a:satMod val="245000"/>
                      </a:srgbClr>
                    </a:gs>
                    <a:gs pos="43000">
                      <a:srgbClr val="84AA33">
                        <a:satMod val="255000"/>
                      </a:srgbClr>
                    </a:gs>
                    <a:gs pos="48000">
                      <a:srgbClr val="84AA33">
                        <a:shade val="85000"/>
                        <a:satMod val="255000"/>
                      </a:srgbClr>
                    </a:gs>
                    <a:gs pos="100000">
                      <a:srgbClr val="84AA33">
                        <a:shade val="20000"/>
                        <a:satMod val="245000"/>
                      </a:srgbClr>
                    </a:gs>
                  </a:gsLst>
                  <a:lin ang="5400000"/>
                </a:gradFill>
                <a:effectLst>
                  <a:reflection blurRad="12700" stA="28000" endPos="45000" dist="1000" dir="5400000" sy="-100000" algn="bl" rotWithShape="0"/>
                </a:effectLst>
                <a:uLnTx/>
                <a:uFillTx/>
                <a:latin typeface="Gill Sans MT"/>
                <a:ea typeface="+mn-ea"/>
                <a:cs typeface="B Nazanin" panose="00000400000000000000" pitchFamily="2" charset="-78"/>
              </a:rPr>
              <a:t> انسان در آن، دخالت ندارد!</a:t>
            </a:r>
            <a:endParaRPr kumimoji="0" lang="fa-IR" sz="1600" b="1" i="0" u="none" strike="noStrike" kern="0" cap="all" spc="0" normalizeH="0" baseline="0" noProof="0" dirty="0">
              <a:ln w="9000" cmpd="sng">
                <a:solidFill>
                  <a:srgbClr val="84AA33">
                    <a:shade val="50000"/>
                    <a:satMod val="120000"/>
                  </a:srgbClr>
                </a:solidFill>
                <a:prstDash val="solid"/>
              </a:ln>
              <a:gradFill>
                <a:gsLst>
                  <a:gs pos="0">
                    <a:srgbClr val="84AA33">
                      <a:shade val="20000"/>
                      <a:satMod val="245000"/>
                    </a:srgbClr>
                  </a:gs>
                  <a:gs pos="43000">
                    <a:srgbClr val="84AA33">
                      <a:satMod val="255000"/>
                    </a:srgbClr>
                  </a:gs>
                  <a:gs pos="48000">
                    <a:srgbClr val="84AA33">
                      <a:shade val="85000"/>
                      <a:satMod val="255000"/>
                    </a:srgbClr>
                  </a:gs>
                  <a:gs pos="100000">
                    <a:srgbClr val="84AA33">
                      <a:shade val="20000"/>
                      <a:satMod val="245000"/>
                    </a:srgbClr>
                  </a:gs>
                </a:gsLst>
                <a:lin ang="5400000"/>
              </a:gradFill>
              <a:effectLst>
                <a:reflection blurRad="12700" stA="28000" endPos="45000" dist="1000" dir="5400000" sy="-100000" algn="bl" rotWithShape="0"/>
              </a:effectLst>
              <a:uLnTx/>
              <a:uFillTx/>
              <a:latin typeface="Gill Sans MT"/>
              <a:ea typeface="+mn-ea"/>
              <a:cs typeface="B Nazanin" panose="00000400000000000000" pitchFamily="2" charset="-78"/>
            </a:endParaRPr>
          </a:p>
        </p:txBody>
      </p:sp>
      <p:sp>
        <p:nvSpPr>
          <p:cNvPr id="5" name="Rectangular Callout 4"/>
          <p:cNvSpPr/>
          <p:nvPr/>
        </p:nvSpPr>
        <p:spPr>
          <a:xfrm>
            <a:off x="685800" y="762000"/>
            <a:ext cx="4191000" cy="609600"/>
          </a:xfrm>
          <a:prstGeom prst="wedgeRectCallout">
            <a:avLst>
              <a:gd name="adj1" fmla="val -33560"/>
              <a:gd name="adj2" fmla="val 91072"/>
            </a:avLst>
          </a:prstGeom>
          <a:gradFill rotWithShape="1">
            <a:gsLst>
              <a:gs pos="0">
                <a:srgbClr val="C32D2E">
                  <a:tint val="92000"/>
                  <a:satMod val="170000"/>
                </a:srgbClr>
              </a:gs>
              <a:gs pos="15000">
                <a:srgbClr val="C32D2E">
                  <a:tint val="92000"/>
                  <a:shade val="99000"/>
                  <a:satMod val="170000"/>
                </a:srgbClr>
              </a:gs>
              <a:gs pos="62000">
                <a:srgbClr val="C32D2E">
                  <a:tint val="96000"/>
                  <a:shade val="80000"/>
                  <a:satMod val="170000"/>
                </a:srgbClr>
              </a:gs>
              <a:gs pos="97000">
                <a:srgbClr val="C32D2E">
                  <a:tint val="98000"/>
                  <a:shade val="63000"/>
                  <a:satMod val="170000"/>
                </a:srgbClr>
              </a:gs>
              <a:gs pos="100000">
                <a:srgbClr val="C32D2E">
                  <a:shade val="62000"/>
                  <a:satMod val="170000"/>
                </a:srgbClr>
              </a:gs>
            </a:gsLst>
            <a:path path="circle">
              <a:fillToRect l="50000" t="50000" r="50000" b="50000"/>
            </a:path>
          </a:gradFill>
          <a:ln w="9525" cap="flat" cmpd="sng" algn="ctr">
            <a:solidFill>
              <a:srgbClr val="C32D2E"/>
            </a:solidFill>
            <a:prstDash val="solid"/>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rgbClr val="C32D2E">
                <a:shade val="80000"/>
              </a:srgbClr>
            </a:contourClr>
          </a:sp3d>
        </p:spPr>
        <p:txBody>
          <a:bodyPr rtlCol="1" anchor="ctr"/>
          <a:lstStyle/>
          <a:p>
            <a:pPr lvl="0" algn="ctr" rtl="1"/>
            <a:r>
              <a:rPr kumimoji="0" lang="fa-IR" sz="2200" b="0" i="0" u="none" strike="noStrike" kern="0" cap="none" spc="0" normalizeH="0" baseline="0" noProof="0" dirty="0">
                <a:ln w="18415" cmpd="sng">
                  <a:solidFill>
                    <a:schemeClr val="accent1">
                      <a:lumMod val="60000"/>
                      <a:lumOff val="40000"/>
                    </a:schemeClr>
                  </a:solidFill>
                  <a:prstDash val="solid"/>
                </a:ln>
                <a:solidFill>
                  <a:schemeClr val="accent1">
                    <a:lumMod val="60000"/>
                    <a:lumOff val="40000"/>
                  </a:schemeClr>
                </a:solidFill>
                <a:effectLst>
                  <a:outerShdw blurRad="63500" dir="3600000" algn="tl" rotWithShape="0">
                    <a:srgbClr val="000000">
                      <a:alpha val="70000"/>
                    </a:srgbClr>
                  </a:outerShdw>
                </a:effectLst>
                <a:uLnTx/>
                <a:uFillTx/>
                <a:latin typeface="Gill Sans MT"/>
                <a:cs typeface="B Nazanin" panose="00000400000000000000" pitchFamily="2" charset="-78"/>
              </a:rPr>
              <a:t>شواهد</a:t>
            </a:r>
            <a:r>
              <a:rPr kumimoji="0" lang="fa-IR" sz="2200" b="0" i="0" u="none" strike="noStrike" kern="0" cap="none" spc="0" normalizeH="0" noProof="0" dirty="0">
                <a:ln w="18415" cmpd="sng">
                  <a:solidFill>
                    <a:schemeClr val="accent1">
                      <a:lumMod val="60000"/>
                      <a:lumOff val="40000"/>
                    </a:schemeClr>
                  </a:solidFill>
                  <a:prstDash val="solid"/>
                </a:ln>
                <a:solidFill>
                  <a:schemeClr val="accent1">
                    <a:lumMod val="60000"/>
                    <a:lumOff val="40000"/>
                  </a:schemeClr>
                </a:solidFill>
                <a:effectLst>
                  <a:outerShdw blurRad="63500" dir="3600000" algn="tl" rotWithShape="0">
                    <a:srgbClr val="000000">
                      <a:alpha val="70000"/>
                    </a:srgbClr>
                  </a:outerShdw>
                </a:effectLst>
                <a:uLnTx/>
                <a:uFillTx/>
                <a:latin typeface="Gill Sans MT"/>
                <a:cs typeface="B Nazanin" panose="00000400000000000000" pitchFamily="2" charset="-78"/>
              </a:rPr>
              <a:t> و استدلال ها برای اثبات مسئله اختیار</a:t>
            </a:r>
          </a:p>
          <a:p>
            <a:pPr lvl="0" algn="ctr" rtl="1"/>
            <a:r>
              <a:rPr lang="fa-IR" sz="1500" kern="0" baseline="0" dirty="0">
                <a:ln w="18415" cmpd="sng">
                  <a:solidFill>
                    <a:schemeClr val="accent1">
                      <a:lumMod val="60000"/>
                      <a:lumOff val="40000"/>
                    </a:schemeClr>
                  </a:solidFill>
                  <a:prstDash val="solid"/>
                </a:ln>
                <a:solidFill>
                  <a:schemeClr val="accent1">
                    <a:lumMod val="60000"/>
                    <a:lumOff val="40000"/>
                  </a:schemeClr>
                </a:solidFill>
                <a:effectLst>
                  <a:outerShdw blurRad="63500" dir="3600000" algn="tl" rotWithShape="0">
                    <a:srgbClr val="000000">
                      <a:alpha val="70000"/>
                    </a:srgbClr>
                  </a:outerShdw>
                </a:effectLst>
                <a:latin typeface="Gill Sans MT"/>
                <a:cs typeface="B Nazanin" panose="00000400000000000000" pitchFamily="2" charset="-78"/>
              </a:rPr>
              <a:t>(با وجود روشن بودن و نیاز به دلیل نداشتن)</a:t>
            </a:r>
            <a:endParaRPr kumimoji="0" lang="fa-IR" sz="1500" b="0" i="0" u="none" strike="noStrike" kern="0" cap="none" spc="0" normalizeH="0" baseline="0" noProof="0" dirty="0">
              <a:ln w="18415" cmpd="sng">
                <a:solidFill>
                  <a:schemeClr val="accent1">
                    <a:lumMod val="60000"/>
                    <a:lumOff val="40000"/>
                  </a:schemeClr>
                </a:solidFill>
                <a:prstDash val="solid"/>
              </a:ln>
              <a:solidFill>
                <a:schemeClr val="accent1">
                  <a:lumMod val="60000"/>
                  <a:lumOff val="40000"/>
                </a:schemeClr>
              </a:solidFill>
              <a:effectLst>
                <a:outerShdw blurRad="63500" dir="3600000" algn="tl" rotWithShape="0">
                  <a:srgbClr val="000000">
                    <a:alpha val="70000"/>
                  </a:srgbClr>
                </a:outerShdw>
              </a:effectLst>
              <a:uLnTx/>
              <a:uFillTx/>
              <a:latin typeface="Gill Sans MT"/>
              <a:cs typeface="B Nazanin" panose="00000400000000000000" pitchFamily="2" charset="-78"/>
            </a:endParaRPr>
          </a:p>
        </p:txBody>
      </p:sp>
      <p:sp>
        <p:nvSpPr>
          <p:cNvPr id="6" name="Subtitle 2"/>
          <p:cNvSpPr txBox="1">
            <a:spLocks/>
          </p:cNvSpPr>
          <p:nvPr/>
        </p:nvSpPr>
        <p:spPr>
          <a:xfrm>
            <a:off x="5029200" y="1219200"/>
            <a:ext cx="3429000" cy="5181600"/>
          </a:xfrm>
          <a:prstGeom prst="round2DiagRect">
            <a:avLst>
              <a:gd name="adj1" fmla="val 6751"/>
              <a:gd name="adj2" fmla="val 0"/>
            </a:avLst>
          </a:prstGeom>
          <a:gradFill rotWithShape="1">
            <a:gsLst>
              <a:gs pos="0">
                <a:srgbClr val="3891A7">
                  <a:tint val="92000"/>
                  <a:satMod val="170000"/>
                </a:srgbClr>
              </a:gs>
              <a:gs pos="15000">
                <a:srgbClr val="3891A7">
                  <a:tint val="92000"/>
                  <a:shade val="99000"/>
                  <a:satMod val="170000"/>
                </a:srgbClr>
              </a:gs>
              <a:gs pos="62000">
                <a:srgbClr val="3891A7">
                  <a:tint val="96000"/>
                  <a:shade val="80000"/>
                  <a:satMod val="170000"/>
                </a:srgbClr>
              </a:gs>
              <a:gs pos="97000">
                <a:srgbClr val="3891A7">
                  <a:tint val="98000"/>
                  <a:shade val="63000"/>
                  <a:satMod val="170000"/>
                </a:srgbClr>
              </a:gs>
              <a:gs pos="100000">
                <a:srgbClr val="3891A7">
                  <a:shade val="62000"/>
                  <a:satMod val="170000"/>
                </a:srgbClr>
              </a:gs>
            </a:gsLst>
            <a:path path="circle">
              <a:fillToRect l="50000" t="50000" r="50000" b="50000"/>
            </a:path>
          </a:gradFill>
          <a:ln w="9525" cap="flat" cmpd="sng" algn="ctr">
            <a:solidFill>
              <a:srgbClr val="3891A7"/>
            </a:solidFill>
            <a:prstDash val="solid"/>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rgbClr val="3891A7">
                <a:shade val="80000"/>
              </a:srgbClr>
            </a:contourClr>
          </a:sp3d>
        </p:spPr>
        <p:txBody>
          <a:bodyPr tIns="0" anchor="t">
            <a:noAutofit/>
          </a:bodyPr>
          <a:lstStyle>
            <a:lvl1pPr marL="27432" indent="0" algn="l" rtl="1"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1" eaLnBrk="1" latinLnBrk="0" hangingPunct="1">
              <a:lnSpc>
                <a:spcPct val="100000"/>
              </a:lnSpc>
              <a:spcBef>
                <a:spcPts val="550"/>
              </a:spcBef>
              <a:buClr>
                <a:schemeClr val="accent1"/>
              </a:buClr>
              <a:buFont typeface="Verdana"/>
              <a:buNone/>
              <a:defRPr kumimoji="0" sz="2800" kern="1200">
                <a:solidFill>
                  <a:schemeClr val="lt1"/>
                </a:solidFill>
                <a:latin typeface="+mn-lt"/>
                <a:ea typeface="+mn-ea"/>
                <a:cs typeface="+mn-cs"/>
              </a:defRPr>
            </a:lvl2pPr>
            <a:lvl3pPr marL="914400" indent="0" algn="ctr" rtl="1" eaLnBrk="1" latinLnBrk="0" hangingPunct="1">
              <a:lnSpc>
                <a:spcPct val="100000"/>
              </a:lnSpc>
              <a:spcBef>
                <a:spcPct val="20000"/>
              </a:spcBef>
              <a:buClr>
                <a:schemeClr val="accent2"/>
              </a:buClr>
              <a:buFont typeface="Wingdings 2"/>
              <a:buNone/>
              <a:defRPr kumimoji="0" sz="2400" kern="1200">
                <a:solidFill>
                  <a:schemeClr val="lt1"/>
                </a:solidFill>
                <a:latin typeface="+mn-lt"/>
                <a:ea typeface="+mn-ea"/>
                <a:cs typeface="+mn-cs"/>
              </a:defRPr>
            </a:lvl3pPr>
            <a:lvl4pPr marL="1371600" indent="0" algn="ctr" rtl="1" eaLnBrk="1" latinLnBrk="0" hangingPunct="1">
              <a:lnSpc>
                <a:spcPct val="100000"/>
              </a:lnSpc>
              <a:spcBef>
                <a:spcPct val="20000"/>
              </a:spcBef>
              <a:buClr>
                <a:schemeClr val="accent3"/>
              </a:buClr>
              <a:buFont typeface="Wingdings 2"/>
              <a:buNone/>
              <a:defRPr kumimoji="0" sz="2000" kern="1200">
                <a:solidFill>
                  <a:schemeClr val="lt1"/>
                </a:solidFill>
                <a:latin typeface="+mn-lt"/>
                <a:ea typeface="+mn-ea"/>
                <a:cs typeface="+mn-cs"/>
              </a:defRPr>
            </a:lvl4pPr>
            <a:lvl5pPr marL="1828800" indent="0" algn="ctr" rtl="1" eaLnBrk="1" latinLnBrk="0" hangingPunct="1">
              <a:lnSpc>
                <a:spcPct val="100000"/>
              </a:lnSpc>
              <a:spcBef>
                <a:spcPct val="20000"/>
              </a:spcBef>
              <a:buClr>
                <a:schemeClr val="accent4"/>
              </a:buClr>
              <a:buFont typeface="Wingdings 2"/>
              <a:buNone/>
              <a:defRPr kumimoji="0" sz="2000" kern="1200">
                <a:solidFill>
                  <a:schemeClr val="lt1"/>
                </a:solidFill>
                <a:latin typeface="+mn-lt"/>
                <a:ea typeface="+mn-ea"/>
                <a:cs typeface="+mn-cs"/>
              </a:defRPr>
            </a:lvl5pPr>
            <a:lvl6pPr marL="2286000" indent="0" algn="ctr" rtl="1" eaLnBrk="1" latinLnBrk="0" hangingPunct="1">
              <a:lnSpc>
                <a:spcPct val="100000"/>
              </a:lnSpc>
              <a:spcBef>
                <a:spcPct val="20000"/>
              </a:spcBef>
              <a:buClr>
                <a:schemeClr val="accent5"/>
              </a:buClr>
              <a:buFont typeface="Wingdings 2"/>
              <a:buNone/>
              <a:defRPr kumimoji="0" sz="2000" kern="1200">
                <a:solidFill>
                  <a:schemeClr val="lt1"/>
                </a:solidFill>
                <a:latin typeface="+mn-lt"/>
                <a:ea typeface="+mn-ea"/>
                <a:cs typeface="+mn-cs"/>
              </a:defRPr>
            </a:lvl6pPr>
            <a:lvl7pPr marL="27432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7pPr>
            <a:lvl8pPr marL="32004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8pPr>
            <a:lvl9pPr marL="36576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9pPr>
            <a:extLst/>
          </a:lstStyle>
          <a:p>
            <a:pPr lvl="0" algn="just">
              <a:buClr>
                <a:srgbClr val="3891A7"/>
              </a:buClr>
            </a:pPr>
            <a:r>
              <a:rPr lang="fa-IR" sz="25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Gill Sans MT"/>
                <a:cs typeface="B Mitra" panose="00000400000000000000" pitchFamily="2" charset="-78"/>
              </a:rPr>
              <a:t>1. هیچ یک از ما در </a:t>
            </a:r>
            <a:r>
              <a:rPr lang="fa-IR" sz="25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Gill Sans MT"/>
                <a:cs typeface="B Mitra" panose="00000400000000000000" pitchFamily="2" charset="-78"/>
              </a:rPr>
              <a:t>عملکرد دستگاه های مختلف بدن</a:t>
            </a:r>
            <a:r>
              <a:rPr lang="fa-IR" sz="25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Gill Sans MT"/>
                <a:cs typeface="B Mitra" panose="00000400000000000000" pitchFamily="2" charset="-78"/>
              </a:rPr>
              <a:t> خود، مانند دستگاه گوارش و یا گردش خون، نمی توانیم دخالت داشته باشیم.</a:t>
            </a:r>
          </a:p>
          <a:p>
            <a:pPr lvl="0" algn="just">
              <a:buClr>
                <a:srgbClr val="3891A7"/>
              </a:buClr>
            </a:pPr>
            <a:r>
              <a:rPr lang="fa-IR" sz="25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Gill Sans MT"/>
                <a:cs typeface="B Mitra" panose="00000400000000000000" pitchFamily="2" charset="-78"/>
              </a:rPr>
              <a:t>2. در </a:t>
            </a:r>
            <a:r>
              <a:rPr lang="fa-IR" sz="25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Gill Sans MT"/>
                <a:cs typeface="B Mitra" panose="00000400000000000000" pitchFamily="2" charset="-78"/>
              </a:rPr>
              <a:t>قوانین حاکم بر طبیعت </a:t>
            </a:r>
            <a:r>
              <a:rPr lang="fa-IR" sz="25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Gill Sans MT"/>
                <a:cs typeface="B Mitra" panose="00000400000000000000" pitchFamily="2" charset="-78"/>
              </a:rPr>
              <a:t>مانند قانون جاذبه زمین، توالی فصل ها و… نقشی نداریم، </a:t>
            </a:r>
          </a:p>
          <a:p>
            <a:pPr lvl="0" algn="just">
              <a:buClr>
                <a:srgbClr val="3891A7"/>
              </a:buClr>
            </a:pPr>
            <a:r>
              <a:rPr lang="fa-IR" sz="2200" dirty="0">
                <a:ln w="18415" cmpd="sng">
                  <a:solidFill>
                    <a:srgbClr val="7030A0"/>
                  </a:solidFill>
                  <a:prstDash val="solid"/>
                </a:ln>
                <a:solidFill>
                  <a:srgbClr val="7030A0"/>
                </a:solidFill>
                <a:latin typeface="Gill Sans MT"/>
                <a:cs typeface="B Mitra" panose="00000400000000000000" pitchFamily="2" charset="-78"/>
              </a:rPr>
              <a:t>زیرا این 2 امور بصورت طبیعی در حال انجام است.</a:t>
            </a:r>
          </a:p>
          <a:p>
            <a:pPr lvl="0" algn="just">
              <a:buClr>
                <a:srgbClr val="3891A7"/>
              </a:buClr>
            </a:pPr>
            <a:r>
              <a:rPr lang="fa-IR" sz="2200" dirty="0">
                <a:ln w="18415" cmpd="sng">
                  <a:solidFill>
                    <a:srgbClr val="7030A0"/>
                  </a:solidFill>
                  <a:prstDash val="solid"/>
                </a:ln>
                <a:solidFill>
                  <a:srgbClr val="7030A0"/>
                </a:solidFill>
                <a:latin typeface="Gill Sans MT"/>
                <a:cs typeface="B Mitra" panose="00000400000000000000" pitchFamily="2" charset="-78"/>
              </a:rPr>
              <a:t>البته، همین اختیار محدودی که داریم، مبنای تصمیم گیری های ما و </a:t>
            </a:r>
            <a:r>
              <a:rPr lang="fa-IR" sz="2200" b="1" dirty="0">
                <a:ln w="18415" cmpd="sng">
                  <a:solidFill>
                    <a:srgbClr val="7030A0"/>
                  </a:solidFill>
                  <a:prstDash val="solid"/>
                </a:ln>
                <a:solidFill>
                  <a:srgbClr val="7030A0"/>
                </a:solidFill>
                <a:latin typeface="Gill Sans MT"/>
                <a:cs typeface="B Mitra" panose="00000400000000000000" pitchFamily="2" charset="-78"/>
              </a:rPr>
              <a:t>تعیین کنندة عاقبت و سرنوشت</a:t>
            </a:r>
            <a:r>
              <a:rPr lang="fa-IR" sz="2200" dirty="0">
                <a:ln w="18415" cmpd="sng">
                  <a:solidFill>
                    <a:srgbClr val="7030A0"/>
                  </a:solidFill>
                  <a:prstDash val="solid"/>
                </a:ln>
                <a:solidFill>
                  <a:srgbClr val="7030A0"/>
                </a:solidFill>
                <a:latin typeface="Gill Sans MT"/>
                <a:cs typeface="B Mitra" panose="00000400000000000000" pitchFamily="2" charset="-78"/>
              </a:rPr>
              <a:t> ماست.</a:t>
            </a:r>
          </a:p>
        </p:txBody>
      </p:sp>
      <p:sp>
        <p:nvSpPr>
          <p:cNvPr id="18" name="Right Bracket 17"/>
          <p:cNvSpPr/>
          <p:nvPr/>
        </p:nvSpPr>
        <p:spPr>
          <a:xfrm>
            <a:off x="2666999" y="1752600"/>
            <a:ext cx="2209801" cy="4648200"/>
          </a:xfrm>
          <a:prstGeom prst="rightBracket">
            <a:avLst/>
          </a:prstGeom>
          <a:ln/>
        </p:spPr>
        <p:style>
          <a:lnRef idx="1">
            <a:schemeClr val="accent4"/>
          </a:lnRef>
          <a:fillRef idx="0">
            <a:schemeClr val="accent4"/>
          </a:fillRef>
          <a:effectRef idx="0">
            <a:schemeClr val="accent4"/>
          </a:effectRef>
          <a:fontRef idx="minor">
            <a:schemeClr val="tx1"/>
          </a:fontRef>
        </p:style>
        <p:txBody>
          <a:bodyPr rtlCol="1" anchor="ctr"/>
          <a:lstStyle/>
          <a:p>
            <a:pPr algn="just" rtl="1"/>
            <a:r>
              <a:rPr lang="fa-IR"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Koodak" panose="00000700000000000000" pitchFamily="2" charset="-78"/>
              </a:rPr>
              <a:t>استدلال ها و شواهد اثبات کنندة اختیار</a:t>
            </a:r>
          </a:p>
        </p:txBody>
      </p:sp>
      <p:pic>
        <p:nvPicPr>
          <p:cNvPr id="11" name="Picture 10">
            <a:hlinkClick r:id="rId3" action="ppaction://hlinksldjump"/>
          </p:cNvPr>
          <p:cNvPicPr>
            <a:picLocks noChangeAspect="1"/>
          </p:cNvPicPr>
          <p:nvPr/>
        </p:nvPicPr>
        <p:blipFill>
          <a:blip r:embed="rId4">
            <a:biLevel thresh="75000"/>
            <a:extLst>
              <a:ext uri="{28A0092B-C50C-407E-A947-70E740481C1C}">
                <a14:useLocalDpi xmlns:a14="http://schemas.microsoft.com/office/drawing/2010/main" val="0"/>
              </a:ext>
            </a:extLst>
          </a:blip>
          <a:stretch>
            <a:fillRect/>
          </a:stretch>
        </p:blipFill>
        <p:spPr>
          <a:xfrm>
            <a:off x="6896164" y="0"/>
            <a:ext cx="1104836" cy="615630"/>
          </a:xfrm>
          <a:prstGeom prst="rect">
            <a:avLst/>
          </a:prstGeom>
        </p:spPr>
      </p:pic>
      <p:sp>
        <p:nvSpPr>
          <p:cNvPr id="13" name="Title 1"/>
          <p:cNvSpPr txBox="1">
            <a:spLocks/>
          </p:cNvSpPr>
          <p:nvPr/>
        </p:nvSpPr>
        <p:spPr>
          <a:xfrm rot="16200000">
            <a:off x="990600" y="3124200"/>
            <a:ext cx="1219200" cy="1828800"/>
          </a:xfrm>
          <a:prstGeom prst="rect">
            <a:avLst/>
          </a:prstGeom>
          <a:ln/>
        </p:spPr>
        <p:style>
          <a:lnRef idx="1">
            <a:schemeClr val="accent5"/>
          </a:lnRef>
          <a:fillRef idx="3">
            <a:schemeClr val="accent5"/>
          </a:fillRef>
          <a:effectRef idx="2">
            <a:schemeClr val="accent5"/>
          </a:effectRef>
          <a:fontRef idx="minor">
            <a:schemeClr val="lt1"/>
          </a:fontRef>
        </p:style>
        <p:txBody>
          <a:bodyPr vert="vert" anchor="ctr">
            <a:normAutofit fontScale="97500"/>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2500" b="1" i="0" u="none"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Gill Sans MT"/>
                <a:cs typeface="B Lotus" panose="00000400000000000000" pitchFamily="2" charset="-78"/>
              </a:rPr>
              <a:t>احساس رضایت یا پشیمانی</a:t>
            </a:r>
            <a:endParaRPr kumimoji="0" lang="fa-IR" sz="2500" i="0" u="none"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IRANSansWebMedium" panose="02040503050201020203" pitchFamily="18" charset="-78"/>
              <a:cs typeface="B Lotus" panose="00000400000000000000" pitchFamily="2" charset="-78"/>
            </a:endParaRPr>
          </a:p>
        </p:txBody>
      </p:sp>
      <p:sp>
        <p:nvSpPr>
          <p:cNvPr id="14" name="Title 1"/>
          <p:cNvSpPr txBox="1">
            <a:spLocks/>
          </p:cNvSpPr>
          <p:nvPr/>
        </p:nvSpPr>
        <p:spPr>
          <a:xfrm rot="16200000">
            <a:off x="990600" y="4876800"/>
            <a:ext cx="1219200" cy="1828800"/>
          </a:xfrm>
          <a:prstGeom prst="rect">
            <a:avLst/>
          </a:prstGeom>
          <a:ln/>
        </p:spPr>
        <p:style>
          <a:lnRef idx="1">
            <a:schemeClr val="accent3"/>
          </a:lnRef>
          <a:fillRef idx="3">
            <a:schemeClr val="accent3"/>
          </a:fillRef>
          <a:effectRef idx="2">
            <a:schemeClr val="accent3"/>
          </a:effectRef>
          <a:fontRef idx="minor">
            <a:schemeClr val="lt1"/>
          </a:fontRef>
        </p:style>
        <p:txBody>
          <a:bodyPr vert="vert" anchor="ctr">
            <a:normAutofit fontScale="97500"/>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2500" b="1" i="0" u="none"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Gill Sans MT"/>
                <a:cs typeface="B Lotus" panose="00000400000000000000" pitchFamily="2" charset="-78"/>
              </a:rPr>
              <a:t>مسئولیت پذیری</a:t>
            </a:r>
            <a:endParaRPr kumimoji="0" lang="fa-IR" sz="2500" i="0" u="none"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IRANSansWebMedium" panose="02040503050201020203" pitchFamily="18" charset="-78"/>
              <a:cs typeface="B Lotus" panose="00000400000000000000" pitchFamily="2" charset="-78"/>
            </a:endParaRPr>
          </a:p>
        </p:txBody>
      </p:sp>
      <p:sp>
        <p:nvSpPr>
          <p:cNvPr id="15" name="Rectangle 14"/>
          <p:cNvSpPr/>
          <p:nvPr/>
        </p:nvSpPr>
        <p:spPr>
          <a:xfrm>
            <a:off x="4876800" y="0"/>
            <a:ext cx="533400" cy="533400"/>
          </a:xfrm>
          <a:prstGeom prst="rect">
            <a:avLst/>
          </a:prstGeom>
          <a:ln/>
        </p:spPr>
        <p:style>
          <a:lnRef idx="0">
            <a:schemeClr val="accent4"/>
          </a:lnRef>
          <a:fillRef idx="3">
            <a:schemeClr val="accent4"/>
          </a:fillRef>
          <a:effectRef idx="3">
            <a:schemeClr val="accent4"/>
          </a:effectRef>
          <a:fontRef idx="minor">
            <a:schemeClr val="lt1"/>
          </a:fontRef>
        </p:style>
        <p:txBody>
          <a:bodyPr rtlCol="1" anchor="ctr"/>
          <a:lstStyle/>
          <a:p>
            <a:pPr algn="ctr">
              <a:defRPr/>
            </a:pPr>
            <a:r>
              <a:rPr lang="fa-IR" sz="1300" kern="0" dirty="0">
                <a:ln w="10541" cmpd="sng">
                  <a:solidFill>
                    <a:srgbClr val="94C600">
                      <a:shade val="88000"/>
                      <a:satMod val="110000"/>
                    </a:srgbClr>
                  </a:solidFill>
                  <a:prstDash val="solid"/>
                </a:ln>
                <a:gradFill>
                  <a:gsLst>
                    <a:gs pos="0">
                      <a:srgbClr val="94C600">
                        <a:tint val="40000"/>
                        <a:satMod val="250000"/>
                      </a:srgbClr>
                    </a:gs>
                    <a:gs pos="9000">
                      <a:srgbClr val="94C600">
                        <a:tint val="52000"/>
                        <a:satMod val="300000"/>
                      </a:srgbClr>
                    </a:gs>
                    <a:gs pos="50000">
                      <a:srgbClr val="94C600">
                        <a:shade val="20000"/>
                        <a:satMod val="300000"/>
                      </a:srgbClr>
                    </a:gs>
                    <a:gs pos="79000">
                      <a:srgbClr val="94C600">
                        <a:tint val="52000"/>
                        <a:satMod val="300000"/>
                      </a:srgbClr>
                    </a:gs>
                    <a:gs pos="100000">
                      <a:srgbClr val="94C600">
                        <a:tint val="40000"/>
                        <a:satMod val="250000"/>
                      </a:srgbClr>
                    </a:gs>
                  </a:gsLst>
                  <a:lin ang="5400000"/>
                </a:gradFill>
                <a:latin typeface="Gill Sans MT"/>
                <a:cs typeface="B Titr" panose="00000700000000000000" pitchFamily="2" charset="-78"/>
              </a:rPr>
              <a:t>صفحه </a:t>
            </a:r>
          </a:p>
          <a:p>
            <a:pPr algn="ctr">
              <a:defRPr/>
            </a:pPr>
            <a:r>
              <a:rPr lang="fa-IR" sz="1600" kern="0" dirty="0">
                <a:ln w="10541" cmpd="sng">
                  <a:solidFill>
                    <a:srgbClr val="94C600">
                      <a:shade val="88000"/>
                      <a:satMod val="110000"/>
                    </a:srgbClr>
                  </a:solidFill>
                  <a:prstDash val="solid"/>
                </a:ln>
                <a:gradFill>
                  <a:gsLst>
                    <a:gs pos="0">
                      <a:srgbClr val="94C600">
                        <a:tint val="40000"/>
                        <a:satMod val="250000"/>
                      </a:srgbClr>
                    </a:gs>
                    <a:gs pos="9000">
                      <a:srgbClr val="94C600">
                        <a:tint val="52000"/>
                        <a:satMod val="300000"/>
                      </a:srgbClr>
                    </a:gs>
                    <a:gs pos="50000">
                      <a:srgbClr val="94C600">
                        <a:shade val="20000"/>
                        <a:satMod val="300000"/>
                      </a:srgbClr>
                    </a:gs>
                    <a:gs pos="79000">
                      <a:srgbClr val="94C600">
                        <a:tint val="52000"/>
                        <a:satMod val="300000"/>
                      </a:srgbClr>
                    </a:gs>
                    <a:gs pos="100000">
                      <a:srgbClr val="94C600">
                        <a:tint val="40000"/>
                        <a:satMod val="250000"/>
                      </a:srgbClr>
                    </a:gs>
                  </a:gsLst>
                  <a:lin ang="5400000"/>
                </a:gradFill>
                <a:latin typeface="Gill Sans MT"/>
                <a:cs typeface="B Mitra" panose="00000400000000000000" pitchFamily="2" charset="-78"/>
              </a:rPr>
              <a:t>55</a:t>
            </a:r>
          </a:p>
        </p:txBody>
      </p:sp>
      <p:sp>
        <p:nvSpPr>
          <p:cNvPr id="10" name="Title 1"/>
          <p:cNvSpPr txBox="1">
            <a:spLocks/>
          </p:cNvSpPr>
          <p:nvPr/>
        </p:nvSpPr>
        <p:spPr>
          <a:xfrm rot="16200000">
            <a:off x="990601" y="1447800"/>
            <a:ext cx="1219200" cy="1828800"/>
          </a:xfrm>
          <a:prstGeom prst="rect">
            <a:avLst/>
          </a:prstGeom>
          <a:ln/>
        </p:spPr>
        <p:style>
          <a:lnRef idx="1">
            <a:schemeClr val="accent4"/>
          </a:lnRef>
          <a:fillRef idx="3">
            <a:schemeClr val="accent4"/>
          </a:fillRef>
          <a:effectRef idx="2">
            <a:schemeClr val="accent4"/>
          </a:effectRef>
          <a:fontRef idx="minor">
            <a:schemeClr val="lt1"/>
          </a:fontRef>
        </p:style>
        <p:txBody>
          <a:bodyPr vert="vert" anchor="ctr">
            <a:normAutofit fontScale="97500"/>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2500" b="1" i="0" u="none"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Gill Sans MT"/>
                <a:cs typeface="B Lotus" panose="00000400000000000000" pitchFamily="2" charset="-78"/>
              </a:rPr>
              <a:t>تفکر و تصمیم</a:t>
            </a:r>
            <a:endParaRPr kumimoji="0" lang="fa-IR" sz="2500" i="0" u="none"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IRANSansWebMedium" panose="02040503050201020203" pitchFamily="18" charset="-78"/>
              <a:cs typeface="B Lotus" panose="00000400000000000000" pitchFamily="2" charset="-78"/>
            </a:endParaRPr>
          </a:p>
        </p:txBody>
      </p:sp>
    </p:spTree>
    <p:extLst>
      <p:ext uri="{BB962C8B-B14F-4D97-AF65-F5344CB8AC3E}">
        <p14:creationId xmlns:p14="http://schemas.microsoft.com/office/powerpoint/2010/main" val="79492216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26"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870">
                                          <p:stCondLst>
                                            <p:cond delay="0"/>
                                          </p:stCondLst>
                                        </p:cTn>
                                        <p:tgtEl>
                                          <p:spTgt spid="5"/>
                                        </p:tgtEl>
                                      </p:cBhvr>
                                    </p:animEffect>
                                    <p:anim calcmode="lin" valueType="num">
                                      <p:cBhvr>
                                        <p:cTn id="11" dur="2733"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2" dur="996"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3" dur="996" tmFilter="0, 0; 0.125,0.2665; 0.25,0.4; 0.375,0.465; 0.5,0.5;  0.625,0.535; 0.75,0.6; 0.875,0.7335; 1,1">
                                          <p:stCondLst>
                                            <p:cond delay="996"/>
                                          </p:stCondLst>
                                        </p:cTn>
                                        <p:tgtEl>
                                          <p:spTgt spid="5"/>
                                        </p:tgtEl>
                                        <p:attrNameLst>
                                          <p:attrName>ppt_y</p:attrName>
                                        </p:attrNameLst>
                                      </p:cBhvr>
                                      <p:tavLst>
                                        <p:tav tm="0" fmla="#ppt_y-sin(pi*$)/9">
                                          <p:val>
                                            <p:fltVal val="0"/>
                                          </p:val>
                                        </p:tav>
                                        <p:tav tm="100000">
                                          <p:val>
                                            <p:fltVal val="1"/>
                                          </p:val>
                                        </p:tav>
                                      </p:tavLst>
                                    </p:anim>
                                    <p:anim calcmode="lin" valueType="num">
                                      <p:cBhvr>
                                        <p:cTn id="14" dur="498" tmFilter="0, 0; 0.125,0.2665; 0.25,0.4; 0.375,0.465; 0.5,0.5;  0.625,0.535; 0.75,0.6; 0.875,0.7335; 1,1">
                                          <p:stCondLst>
                                            <p:cond delay="1986"/>
                                          </p:stCondLst>
                                        </p:cTn>
                                        <p:tgtEl>
                                          <p:spTgt spid="5"/>
                                        </p:tgtEl>
                                        <p:attrNameLst>
                                          <p:attrName>ppt_y</p:attrName>
                                        </p:attrNameLst>
                                      </p:cBhvr>
                                      <p:tavLst>
                                        <p:tav tm="0" fmla="#ppt_y-sin(pi*$)/27">
                                          <p:val>
                                            <p:fltVal val="0"/>
                                          </p:val>
                                        </p:tav>
                                        <p:tav tm="100000">
                                          <p:val>
                                            <p:fltVal val="1"/>
                                          </p:val>
                                        </p:tav>
                                      </p:tavLst>
                                    </p:anim>
                                    <p:anim calcmode="lin" valueType="num">
                                      <p:cBhvr>
                                        <p:cTn id="15" dur="246" tmFilter="0, 0; 0.125,0.2665; 0.25,0.4; 0.375,0.465; 0.5,0.5;  0.625,0.535; 0.75,0.6; 0.875,0.7335; 1,1">
                                          <p:stCondLst>
                                            <p:cond delay="2484"/>
                                          </p:stCondLst>
                                        </p:cTn>
                                        <p:tgtEl>
                                          <p:spTgt spid="5"/>
                                        </p:tgtEl>
                                        <p:attrNameLst>
                                          <p:attrName>ppt_y</p:attrName>
                                        </p:attrNameLst>
                                      </p:cBhvr>
                                      <p:tavLst>
                                        <p:tav tm="0" fmla="#ppt_y-sin(pi*$)/81">
                                          <p:val>
                                            <p:fltVal val="0"/>
                                          </p:val>
                                        </p:tav>
                                        <p:tav tm="100000">
                                          <p:val>
                                            <p:fltVal val="1"/>
                                          </p:val>
                                        </p:tav>
                                      </p:tavLst>
                                    </p:anim>
                                    <p:animScale>
                                      <p:cBhvr>
                                        <p:cTn id="16" dur="39">
                                          <p:stCondLst>
                                            <p:cond delay="975"/>
                                          </p:stCondLst>
                                        </p:cTn>
                                        <p:tgtEl>
                                          <p:spTgt spid="5"/>
                                        </p:tgtEl>
                                      </p:cBhvr>
                                      <p:to x="100000" y="60000"/>
                                    </p:animScale>
                                    <p:animScale>
                                      <p:cBhvr>
                                        <p:cTn id="17" dur="249" decel="50000">
                                          <p:stCondLst>
                                            <p:cond delay="1014"/>
                                          </p:stCondLst>
                                        </p:cTn>
                                        <p:tgtEl>
                                          <p:spTgt spid="5"/>
                                        </p:tgtEl>
                                      </p:cBhvr>
                                      <p:to x="100000" y="100000"/>
                                    </p:animScale>
                                    <p:animScale>
                                      <p:cBhvr>
                                        <p:cTn id="18" dur="39">
                                          <p:stCondLst>
                                            <p:cond delay="1968"/>
                                          </p:stCondLst>
                                        </p:cTn>
                                        <p:tgtEl>
                                          <p:spTgt spid="5"/>
                                        </p:tgtEl>
                                      </p:cBhvr>
                                      <p:to x="100000" y="80000"/>
                                    </p:animScale>
                                    <p:animScale>
                                      <p:cBhvr>
                                        <p:cTn id="19" dur="249" decel="50000">
                                          <p:stCondLst>
                                            <p:cond delay="2007"/>
                                          </p:stCondLst>
                                        </p:cTn>
                                        <p:tgtEl>
                                          <p:spTgt spid="5"/>
                                        </p:tgtEl>
                                      </p:cBhvr>
                                      <p:to x="100000" y="100000"/>
                                    </p:animScale>
                                    <p:animScale>
                                      <p:cBhvr>
                                        <p:cTn id="20" dur="39">
                                          <p:stCondLst>
                                            <p:cond delay="2463"/>
                                          </p:stCondLst>
                                        </p:cTn>
                                        <p:tgtEl>
                                          <p:spTgt spid="5"/>
                                        </p:tgtEl>
                                      </p:cBhvr>
                                      <p:to x="100000" y="90000"/>
                                    </p:animScale>
                                    <p:animScale>
                                      <p:cBhvr>
                                        <p:cTn id="21" dur="249" decel="50000">
                                          <p:stCondLst>
                                            <p:cond delay="2502"/>
                                          </p:stCondLst>
                                        </p:cTn>
                                        <p:tgtEl>
                                          <p:spTgt spid="5"/>
                                        </p:tgtEl>
                                      </p:cBhvr>
                                      <p:to x="100000" y="100000"/>
                                    </p:animScale>
                                    <p:animScale>
                                      <p:cBhvr>
                                        <p:cTn id="22" dur="39">
                                          <p:stCondLst>
                                            <p:cond delay="2712"/>
                                          </p:stCondLst>
                                        </p:cTn>
                                        <p:tgtEl>
                                          <p:spTgt spid="5"/>
                                        </p:tgtEl>
                                      </p:cBhvr>
                                      <p:to x="100000" y="95000"/>
                                    </p:animScale>
                                    <p:animScale>
                                      <p:cBhvr>
                                        <p:cTn id="23" dur="249" decel="50000">
                                          <p:stCondLst>
                                            <p:cond delay="2751"/>
                                          </p:stCondLst>
                                        </p:cTn>
                                        <p:tgtEl>
                                          <p:spTgt spid="5"/>
                                        </p:tgtEl>
                                      </p:cBhvr>
                                      <p:to x="100000" y="100000"/>
                                    </p:animScale>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6">
                                            <p:bg/>
                                          </p:spTgt>
                                        </p:tgtEl>
                                        <p:attrNameLst>
                                          <p:attrName>style.visibility</p:attrName>
                                        </p:attrNameLst>
                                      </p:cBhvr>
                                      <p:to>
                                        <p:strVal val="visible"/>
                                      </p:to>
                                    </p:set>
                                    <p:anim calcmode="lin" valueType="num">
                                      <p:cBhvr additive="base">
                                        <p:cTn id="28" dur="500" fill="hold"/>
                                        <p:tgtEl>
                                          <p:spTgt spid="6">
                                            <p:bg/>
                                          </p:spTgt>
                                        </p:tgtEl>
                                        <p:attrNameLst>
                                          <p:attrName>ppt_x</p:attrName>
                                        </p:attrNameLst>
                                      </p:cBhvr>
                                      <p:tavLst>
                                        <p:tav tm="0">
                                          <p:val>
                                            <p:strVal val="#ppt_x"/>
                                          </p:val>
                                        </p:tav>
                                        <p:tav tm="100000">
                                          <p:val>
                                            <p:strVal val="#ppt_x"/>
                                          </p:val>
                                        </p:tav>
                                      </p:tavLst>
                                    </p:anim>
                                    <p:anim calcmode="lin" valueType="num">
                                      <p:cBhvr additive="base">
                                        <p:cTn id="29"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6">
                                            <p:txEl>
                                              <p:pRg st="1" end="1"/>
                                            </p:txEl>
                                          </p:spTgt>
                                        </p:tgtEl>
                                        <p:attrNameLst>
                                          <p:attrName>style.visibility</p:attrName>
                                        </p:attrNameLst>
                                      </p:cBhvr>
                                      <p:to>
                                        <p:strVal val="visible"/>
                                      </p:to>
                                    </p:set>
                                    <p:anim calcmode="lin" valueType="num">
                                      <p:cBhvr additive="base">
                                        <p:cTn id="40"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6">
                                            <p:txEl>
                                              <p:pRg st="2" end="2"/>
                                            </p:txEl>
                                          </p:spTgt>
                                        </p:tgtEl>
                                        <p:attrNameLst>
                                          <p:attrName>style.visibility</p:attrName>
                                        </p:attrNameLst>
                                      </p:cBhvr>
                                      <p:to>
                                        <p:strVal val="visible"/>
                                      </p:to>
                                    </p:set>
                                    <p:anim calcmode="lin" valueType="num">
                                      <p:cBhvr additive="base">
                                        <p:cTn id="46"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6">
                                            <p:txEl>
                                              <p:pRg st="3" end="3"/>
                                            </p:txEl>
                                          </p:spTgt>
                                        </p:tgtEl>
                                        <p:attrNameLst>
                                          <p:attrName>style.visibility</p:attrName>
                                        </p:attrNameLst>
                                      </p:cBhvr>
                                      <p:to>
                                        <p:strVal val="visible"/>
                                      </p:to>
                                    </p:set>
                                    <p:anim calcmode="lin" valueType="num">
                                      <p:cBhvr additive="base">
                                        <p:cTn id="52"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6" presetClass="entr" presetSubtype="42" fill="hold" grpId="0" nodeType="click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barn(outHorizontal)">
                                      <p:cBhvr>
                                        <p:cTn id="58" dur="500"/>
                                        <p:tgtEl>
                                          <p:spTgt spid="18"/>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500"/>
                                        <p:tgtEl>
                                          <p:spTgt spid="13"/>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fade">
                                      <p:cBhvr>
                                        <p:cTn id="68" dur="500"/>
                                        <p:tgtEl>
                                          <p:spTgt spid="14"/>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10"/>
                                        </p:tgtEl>
                                        <p:attrNameLst>
                                          <p:attrName>style.visibility</p:attrName>
                                        </p:attrNameLst>
                                      </p:cBhvr>
                                      <p:to>
                                        <p:strVal val="visible"/>
                                      </p:to>
                                    </p:set>
                                    <p:animEffect transition="in" filter="fade">
                                      <p:cBhvr>
                                        <p:cTn id="7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build="p" animBg="1"/>
      <p:bldP spid="18" grpId="0" animBg="1"/>
      <p:bldP spid="13" grpId="0" animBg="1"/>
      <p:bldP spid="14"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7" name="Title 1"/>
          <p:cNvSpPr txBox="1">
            <a:spLocks/>
          </p:cNvSpPr>
          <p:nvPr/>
        </p:nvSpPr>
        <p:spPr>
          <a:xfrm>
            <a:off x="685800" y="685800"/>
            <a:ext cx="5334000" cy="1295400"/>
          </a:xfrm>
          <a:prstGeom prst="rect">
            <a:avLst/>
          </a:prstGeom>
          <a:ln/>
        </p:spPr>
        <p:style>
          <a:lnRef idx="0">
            <a:schemeClr val="accent5"/>
          </a:lnRef>
          <a:fillRef idx="3">
            <a:schemeClr val="accent5"/>
          </a:fillRef>
          <a:effectRef idx="3">
            <a:schemeClr val="accent5"/>
          </a:effectRef>
          <a:fontRef idx="minor">
            <a:schemeClr val="lt1"/>
          </a:fontRef>
        </p:style>
        <p:txBody>
          <a:bodyPr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just"/>
            <a:r>
              <a:rPr lang="fa-IR" sz="1600" dirty="0">
                <a:ln w="10541" cmpd="sng">
                  <a:solidFill>
                    <a:srgbClr val="FF6700">
                      <a:lumMod val="40000"/>
                      <a:lumOff val="60000"/>
                    </a:srgbClr>
                  </a:solidFill>
                  <a:prstDash val="solid"/>
                </a:ln>
                <a:solidFill>
                  <a:srgbClr val="FF6700">
                    <a:lumMod val="60000"/>
                    <a:lumOff val="40000"/>
                  </a:srgbClr>
                </a:solidFill>
                <a:effectLst/>
                <a:cs typeface="B Lotus" panose="00000400000000000000" pitchFamily="2" charset="-78"/>
              </a:rPr>
              <a:t>هرکدام از ما همواره تصمیم هایی می گیریم و برای این تصمیم ها ابتدا </a:t>
            </a:r>
            <a:r>
              <a:rPr lang="fa-IR" sz="1600" b="1" dirty="0">
                <a:ln w="10541" cmpd="sng">
                  <a:solidFill>
                    <a:srgbClr val="FF6700">
                      <a:lumMod val="40000"/>
                      <a:lumOff val="60000"/>
                    </a:srgbClr>
                  </a:solidFill>
                  <a:prstDash val="solid"/>
                </a:ln>
                <a:solidFill>
                  <a:srgbClr val="FF6700">
                    <a:lumMod val="60000"/>
                    <a:lumOff val="40000"/>
                  </a:srgbClr>
                </a:solidFill>
                <a:effectLst/>
                <a:cs typeface="B Lotus" panose="00000400000000000000" pitchFamily="2" charset="-78"/>
              </a:rPr>
              <a:t>اندیشه</a:t>
            </a:r>
            <a:r>
              <a:rPr lang="fa-IR" sz="1600" dirty="0">
                <a:ln w="10541" cmpd="sng">
                  <a:solidFill>
                    <a:srgbClr val="FF6700">
                      <a:lumMod val="40000"/>
                      <a:lumOff val="60000"/>
                    </a:srgbClr>
                  </a:solidFill>
                  <a:prstDash val="solid"/>
                </a:ln>
                <a:solidFill>
                  <a:srgbClr val="FF6700">
                    <a:lumMod val="60000"/>
                    <a:lumOff val="40000"/>
                  </a:srgbClr>
                </a:solidFill>
                <a:effectLst/>
                <a:cs typeface="B Lotus" panose="00000400000000000000" pitchFamily="2" charset="-78"/>
              </a:rPr>
              <a:t> می کنیم و جوانب آن را می سنجیم و سپس دست به </a:t>
            </a:r>
            <a:r>
              <a:rPr lang="fa-IR" sz="1600" b="1" dirty="0">
                <a:ln w="10541" cmpd="sng">
                  <a:solidFill>
                    <a:srgbClr val="FF6700">
                      <a:lumMod val="40000"/>
                      <a:lumOff val="60000"/>
                    </a:srgbClr>
                  </a:solidFill>
                  <a:prstDash val="solid"/>
                </a:ln>
                <a:solidFill>
                  <a:srgbClr val="FF6700">
                    <a:lumMod val="60000"/>
                    <a:lumOff val="40000"/>
                  </a:srgbClr>
                </a:solidFill>
                <a:effectLst/>
                <a:cs typeface="B Lotus" panose="00000400000000000000" pitchFamily="2" charset="-78"/>
              </a:rPr>
              <a:t>عمل</a:t>
            </a:r>
            <a:r>
              <a:rPr lang="fa-IR" sz="1600" dirty="0">
                <a:ln w="10541" cmpd="sng">
                  <a:solidFill>
                    <a:srgbClr val="FF6700">
                      <a:lumMod val="40000"/>
                      <a:lumOff val="60000"/>
                    </a:srgbClr>
                  </a:solidFill>
                  <a:prstDash val="solid"/>
                </a:ln>
                <a:solidFill>
                  <a:srgbClr val="FF6700">
                    <a:lumMod val="60000"/>
                    <a:lumOff val="40000"/>
                  </a:srgbClr>
                </a:solidFill>
                <a:effectLst/>
                <a:cs typeface="B Lotus" panose="00000400000000000000" pitchFamily="2" charset="-78"/>
              </a:rPr>
              <a:t> می زنیم. گاهی نیز دچار تردید می شویم که از میان چندین راه و چندین کار، کدامیک را انتخاب کنیم. </a:t>
            </a:r>
          </a:p>
          <a:p>
            <a:pPr algn="just"/>
            <a:r>
              <a:rPr lang="fa-IR" sz="1600" dirty="0">
                <a:ln w="10541" cmpd="sng">
                  <a:solidFill>
                    <a:srgbClr val="FF6700">
                      <a:lumMod val="40000"/>
                      <a:lumOff val="60000"/>
                    </a:srgbClr>
                  </a:solidFill>
                  <a:prstDash val="solid"/>
                </a:ln>
                <a:solidFill>
                  <a:srgbClr val="FF6700">
                    <a:lumMod val="60000"/>
                    <a:lumOff val="40000"/>
                  </a:srgbClr>
                </a:solidFill>
                <a:effectLst/>
                <a:cs typeface="B Lotus" panose="00000400000000000000" pitchFamily="2" charset="-78"/>
              </a:rPr>
              <a:t>دست آخر، پس از بررسی های لازم، یکی را </a:t>
            </a:r>
            <a:r>
              <a:rPr lang="fa-IR" sz="1600" b="1" dirty="0">
                <a:ln w="10541" cmpd="sng">
                  <a:solidFill>
                    <a:srgbClr val="FF6700">
                      <a:lumMod val="40000"/>
                      <a:lumOff val="60000"/>
                    </a:srgbClr>
                  </a:solidFill>
                  <a:prstDash val="solid"/>
                </a:ln>
                <a:solidFill>
                  <a:srgbClr val="FF6700">
                    <a:lumMod val="60000"/>
                    <a:lumOff val="40000"/>
                  </a:srgbClr>
                </a:solidFill>
                <a:effectLst/>
                <a:cs typeface="B Lotus" panose="00000400000000000000" pitchFamily="2" charset="-78"/>
              </a:rPr>
              <a:t>برگزیده و عمل می کنیم.</a:t>
            </a:r>
          </a:p>
          <a:p>
            <a:pPr algn="ctr"/>
            <a:r>
              <a:rPr lang="fa-IR" sz="1600" dirty="0">
                <a:ln w="10541" cmpd="sng">
                  <a:solidFill>
                    <a:srgbClr val="FF6700">
                      <a:lumMod val="40000"/>
                      <a:lumOff val="60000"/>
                    </a:srgbClr>
                  </a:solidFill>
                  <a:prstDash val="solid"/>
                </a:ln>
                <a:solidFill>
                  <a:srgbClr val="FF6700">
                    <a:lumMod val="60000"/>
                    <a:lumOff val="40000"/>
                  </a:srgbClr>
                </a:solidFill>
                <a:effectLst/>
                <a:cs typeface="B Mitra" panose="00000400000000000000" pitchFamily="2" charset="-78"/>
              </a:rPr>
              <a:t>این که فردا این کنم یا آن کنم *** خود دلیل اختیار است ای صنم(مولوی)</a:t>
            </a:r>
          </a:p>
        </p:txBody>
      </p:sp>
      <p:sp>
        <p:nvSpPr>
          <p:cNvPr id="8" name="Title 1"/>
          <p:cNvSpPr txBox="1">
            <a:spLocks/>
          </p:cNvSpPr>
          <p:nvPr/>
        </p:nvSpPr>
        <p:spPr>
          <a:xfrm>
            <a:off x="6248400" y="685800"/>
            <a:ext cx="2362200" cy="1295400"/>
          </a:xfrm>
          <a:prstGeom prst="leftArrowCallout">
            <a:avLst>
              <a:gd name="adj1" fmla="val 50000"/>
              <a:gd name="adj2" fmla="val 25000"/>
              <a:gd name="adj3" fmla="val 21825"/>
              <a:gd name="adj4" fmla="val 96726"/>
            </a:avLst>
          </a:prstGeom>
          <a:gradFill rotWithShape="1">
            <a:gsLst>
              <a:gs pos="0">
                <a:srgbClr val="3891A7">
                  <a:tint val="35000"/>
                  <a:satMod val="253000"/>
                </a:srgbClr>
              </a:gs>
              <a:gs pos="23000">
                <a:srgbClr val="3891A7">
                  <a:tint val="42000"/>
                  <a:satMod val="255000"/>
                </a:srgbClr>
              </a:gs>
              <a:gs pos="74000">
                <a:srgbClr val="9FD8EE">
                  <a:lumMod val="86000"/>
                </a:srgbClr>
              </a:gs>
              <a:gs pos="48000">
                <a:srgbClr val="3891A7">
                  <a:tint val="53000"/>
                  <a:satMod val="260000"/>
                </a:srgbClr>
              </a:gs>
              <a:gs pos="100000">
                <a:srgbClr val="00B0F0"/>
              </a:gs>
            </a:gsLst>
            <a:path path="circle">
              <a:fillToRect l="50000" t="50000" r="50000" b="50000"/>
            </a:path>
          </a:gradFill>
          <a:ln w="9525" cap="flat" cmpd="sng" algn="ctr">
            <a:solidFill>
              <a:srgbClr val="3891A7"/>
            </a:solidFill>
            <a:prstDash val="solid"/>
          </a:ln>
          <a:effectLst>
            <a:outerShdw blurRad="63500" dist="25400" dir="5400000" rotWithShape="0">
              <a:srgbClr val="000000">
                <a:alpha val="43137"/>
              </a:srgbClr>
            </a:outerShdw>
          </a:effectLst>
        </p:spPr>
        <p:txBody>
          <a:bodyPr anchor="ctr">
            <a:normAutofit fontScale="97500"/>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defRPr/>
            </a:pPr>
            <a:r>
              <a:rPr lang="fa-IR" sz="3000" b="1" spc="-150" dirty="0">
                <a:ln w="1905"/>
                <a:gradFill>
                  <a:gsLst>
                    <a:gs pos="0">
                      <a:srgbClr val="475A8D">
                        <a:shade val="20000"/>
                        <a:satMod val="200000"/>
                      </a:srgbClr>
                    </a:gs>
                    <a:gs pos="78000">
                      <a:srgbClr val="475A8D">
                        <a:tint val="90000"/>
                        <a:shade val="89000"/>
                        <a:satMod val="220000"/>
                      </a:srgbClr>
                    </a:gs>
                    <a:gs pos="100000">
                      <a:srgbClr val="475A8D">
                        <a:tint val="12000"/>
                        <a:satMod val="255000"/>
                      </a:srgbClr>
                    </a:gs>
                  </a:gsLst>
                  <a:lin ang="5400000"/>
                </a:gradFill>
                <a:effectLst>
                  <a:innerShdw blurRad="69850" dist="43180" dir="5400000">
                    <a:srgbClr val="000000">
                      <a:alpha val="65000"/>
                    </a:srgbClr>
                  </a:innerShdw>
                </a:effectLst>
                <a:latin typeface="IRANSansWebMedium" panose="02040503050201020203" pitchFamily="18" charset="-78"/>
                <a:cs typeface="B Nazanin" panose="00000400000000000000" pitchFamily="2" charset="-78"/>
              </a:rPr>
              <a:t>تفکر و تصمیم</a:t>
            </a:r>
            <a:endParaRPr lang="fa-IR" sz="2200" b="1" spc="-150" dirty="0">
              <a:ln w="1905"/>
              <a:gradFill>
                <a:gsLst>
                  <a:gs pos="0">
                    <a:srgbClr val="475A8D">
                      <a:shade val="20000"/>
                      <a:satMod val="200000"/>
                    </a:srgbClr>
                  </a:gs>
                  <a:gs pos="78000">
                    <a:srgbClr val="475A8D">
                      <a:tint val="90000"/>
                      <a:shade val="89000"/>
                      <a:satMod val="220000"/>
                    </a:srgbClr>
                  </a:gs>
                  <a:gs pos="100000">
                    <a:srgbClr val="475A8D">
                      <a:tint val="12000"/>
                      <a:satMod val="255000"/>
                    </a:srgbClr>
                  </a:gs>
                </a:gsLst>
                <a:lin ang="5400000"/>
              </a:gradFill>
              <a:effectLst>
                <a:innerShdw blurRad="69850" dist="43180" dir="5400000">
                  <a:srgbClr val="000000">
                    <a:alpha val="65000"/>
                  </a:srgbClr>
                </a:innerShdw>
              </a:effectLst>
              <a:latin typeface="IRANSansWebMedium" panose="02040503050201020203" pitchFamily="18" charset="-78"/>
              <a:cs typeface="B Nazanin" panose="00000400000000000000" pitchFamily="2" charset="-78"/>
            </a:endParaRPr>
          </a:p>
        </p:txBody>
      </p:sp>
      <p:sp>
        <p:nvSpPr>
          <p:cNvPr id="14" name="Title 1"/>
          <p:cNvSpPr txBox="1">
            <a:spLocks/>
          </p:cNvSpPr>
          <p:nvPr/>
        </p:nvSpPr>
        <p:spPr>
          <a:xfrm>
            <a:off x="6248400" y="2057400"/>
            <a:ext cx="2362200" cy="2209800"/>
          </a:xfrm>
          <a:prstGeom prst="leftArrowCallout">
            <a:avLst>
              <a:gd name="adj1" fmla="val 50000"/>
              <a:gd name="adj2" fmla="val 25000"/>
              <a:gd name="adj3" fmla="val 21825"/>
              <a:gd name="adj4" fmla="val 96726"/>
            </a:avLst>
          </a:prstGeom>
          <a:gradFill rotWithShape="1">
            <a:gsLst>
              <a:gs pos="0">
                <a:srgbClr val="3891A7">
                  <a:tint val="35000"/>
                  <a:satMod val="253000"/>
                </a:srgbClr>
              </a:gs>
              <a:gs pos="23000">
                <a:srgbClr val="3891A7">
                  <a:tint val="42000"/>
                  <a:satMod val="255000"/>
                </a:srgbClr>
              </a:gs>
              <a:gs pos="74000">
                <a:srgbClr val="9FD8EE">
                  <a:lumMod val="86000"/>
                </a:srgbClr>
              </a:gs>
              <a:gs pos="48000">
                <a:srgbClr val="3891A7">
                  <a:tint val="53000"/>
                  <a:satMod val="260000"/>
                </a:srgbClr>
              </a:gs>
              <a:gs pos="100000">
                <a:srgbClr val="00B0F0"/>
              </a:gs>
            </a:gsLst>
            <a:path path="circle">
              <a:fillToRect l="50000" t="50000" r="50000" b="50000"/>
            </a:path>
          </a:gradFill>
          <a:ln w="9525" cap="flat" cmpd="sng" algn="ctr">
            <a:solidFill>
              <a:srgbClr val="3891A7"/>
            </a:solidFill>
            <a:prstDash val="solid"/>
          </a:ln>
          <a:effectLst>
            <a:outerShdw blurRad="63500" dist="25400" dir="5400000" rotWithShape="0">
              <a:srgbClr val="000000">
                <a:alpha val="43137"/>
              </a:srgbClr>
            </a:outerShdw>
          </a:effectLst>
        </p:spPr>
        <p:txBody>
          <a:bodyPr anchor="ctr">
            <a:normAutofit fontScale="97500"/>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defRPr/>
            </a:pPr>
            <a:r>
              <a:rPr lang="fa-IR" sz="3000" b="1" spc="-150" dirty="0">
                <a:ln w="1905"/>
                <a:gradFill>
                  <a:gsLst>
                    <a:gs pos="0">
                      <a:srgbClr val="475A8D">
                        <a:shade val="20000"/>
                        <a:satMod val="200000"/>
                      </a:srgbClr>
                    </a:gs>
                    <a:gs pos="78000">
                      <a:srgbClr val="475A8D">
                        <a:tint val="90000"/>
                        <a:shade val="89000"/>
                        <a:satMod val="220000"/>
                      </a:srgbClr>
                    </a:gs>
                    <a:gs pos="100000">
                      <a:srgbClr val="475A8D">
                        <a:tint val="12000"/>
                        <a:satMod val="255000"/>
                      </a:srgbClr>
                    </a:gs>
                  </a:gsLst>
                  <a:lin ang="5400000"/>
                </a:gradFill>
                <a:effectLst>
                  <a:innerShdw blurRad="69850" dist="43180" dir="5400000">
                    <a:srgbClr val="000000">
                      <a:alpha val="65000"/>
                    </a:srgbClr>
                  </a:innerShdw>
                </a:effectLst>
                <a:latin typeface="IRANSansWebMedium" panose="02040503050201020203" pitchFamily="18" charset="-78"/>
                <a:cs typeface="B Nazanin" panose="00000400000000000000" pitchFamily="2" charset="-78"/>
              </a:rPr>
              <a:t>احساس رضایت یا پشیمانی</a:t>
            </a:r>
            <a:endParaRPr lang="fa-IR" sz="2200" b="1" spc="-150" dirty="0">
              <a:ln w="1905"/>
              <a:gradFill>
                <a:gsLst>
                  <a:gs pos="0">
                    <a:srgbClr val="475A8D">
                      <a:shade val="20000"/>
                      <a:satMod val="200000"/>
                    </a:srgbClr>
                  </a:gs>
                  <a:gs pos="78000">
                    <a:srgbClr val="475A8D">
                      <a:tint val="90000"/>
                      <a:shade val="89000"/>
                      <a:satMod val="220000"/>
                    </a:srgbClr>
                  </a:gs>
                  <a:gs pos="100000">
                    <a:srgbClr val="475A8D">
                      <a:tint val="12000"/>
                      <a:satMod val="255000"/>
                    </a:srgbClr>
                  </a:gs>
                </a:gsLst>
                <a:lin ang="5400000"/>
              </a:gradFill>
              <a:effectLst>
                <a:innerShdw blurRad="69850" dist="43180" dir="5400000">
                  <a:srgbClr val="000000">
                    <a:alpha val="65000"/>
                  </a:srgbClr>
                </a:innerShdw>
              </a:effectLst>
              <a:latin typeface="IRANSansWebMedium" panose="02040503050201020203" pitchFamily="18" charset="-78"/>
              <a:cs typeface="B Nazanin" panose="00000400000000000000" pitchFamily="2" charset="-78"/>
            </a:endParaRPr>
          </a:p>
        </p:txBody>
      </p:sp>
      <p:sp>
        <p:nvSpPr>
          <p:cNvPr id="15" name="Title 1"/>
          <p:cNvSpPr txBox="1">
            <a:spLocks/>
          </p:cNvSpPr>
          <p:nvPr/>
        </p:nvSpPr>
        <p:spPr>
          <a:xfrm>
            <a:off x="685800" y="2057400"/>
            <a:ext cx="5334000" cy="2209800"/>
          </a:xfrm>
          <a:prstGeom prst="rect">
            <a:avLst/>
          </a:prstGeom>
          <a:ln/>
        </p:spPr>
        <p:style>
          <a:lnRef idx="0">
            <a:schemeClr val="accent4"/>
          </a:lnRef>
          <a:fillRef idx="3">
            <a:schemeClr val="accent4"/>
          </a:fillRef>
          <a:effectRef idx="3">
            <a:schemeClr val="accent4"/>
          </a:effectRef>
          <a:fontRef idx="minor">
            <a:schemeClr val="lt1"/>
          </a:fontRef>
        </p:style>
        <p:txBody>
          <a:bodyPr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just"/>
            <a:r>
              <a:rPr lang="fa-IR" sz="1800" dirty="0">
                <a:ln w="18415" cmpd="sng">
                  <a:solidFill>
                    <a:schemeClr val="accent1">
                      <a:lumMod val="40000"/>
                      <a:lumOff val="60000"/>
                    </a:schemeClr>
                  </a:solidFill>
                  <a:prstDash val="solid"/>
                </a:ln>
                <a:solidFill>
                  <a:schemeClr val="accent1">
                    <a:lumMod val="60000"/>
                    <a:lumOff val="40000"/>
                  </a:schemeClr>
                </a:solidFill>
                <a:effectLst>
                  <a:outerShdw blurRad="63500" dir="3600000" algn="tl" rotWithShape="0">
                    <a:srgbClr val="000000">
                      <a:alpha val="70000"/>
                    </a:srgbClr>
                  </a:outerShdw>
                </a:effectLst>
                <a:cs typeface="B Lotus" panose="00000400000000000000" pitchFamily="2" charset="-78"/>
              </a:rPr>
              <a:t>هرگاه در کاری موفق شویم، احساس </a:t>
            </a:r>
            <a:r>
              <a:rPr lang="fa-IR" sz="1800" b="1" dirty="0">
                <a:ln w="18415" cmpd="sng">
                  <a:solidFill>
                    <a:schemeClr val="accent1">
                      <a:lumMod val="40000"/>
                      <a:lumOff val="60000"/>
                    </a:schemeClr>
                  </a:solidFill>
                  <a:prstDash val="solid"/>
                </a:ln>
                <a:solidFill>
                  <a:schemeClr val="accent1">
                    <a:lumMod val="60000"/>
                    <a:lumOff val="40000"/>
                  </a:schemeClr>
                </a:solidFill>
                <a:effectLst>
                  <a:outerShdw blurRad="63500" dir="3600000" algn="tl" rotWithShape="0">
                    <a:srgbClr val="000000">
                      <a:alpha val="70000"/>
                    </a:srgbClr>
                  </a:outerShdw>
                </a:effectLst>
                <a:cs typeface="B Lotus" panose="00000400000000000000" pitchFamily="2" charset="-78"/>
              </a:rPr>
              <a:t>رضایت و خرسندى </a:t>
            </a:r>
            <a:r>
              <a:rPr lang="fa-IR" sz="1800" dirty="0">
                <a:ln w="18415" cmpd="sng">
                  <a:solidFill>
                    <a:schemeClr val="accent1">
                      <a:lumMod val="40000"/>
                      <a:lumOff val="60000"/>
                    </a:schemeClr>
                  </a:solidFill>
                  <a:prstDash val="solid"/>
                </a:ln>
                <a:solidFill>
                  <a:schemeClr val="accent1">
                    <a:lumMod val="60000"/>
                    <a:lumOff val="40000"/>
                  </a:schemeClr>
                </a:solidFill>
                <a:effectLst>
                  <a:outerShdw blurRad="63500" dir="3600000" algn="tl" rotWithShape="0">
                    <a:srgbClr val="000000">
                      <a:alpha val="70000"/>
                    </a:srgbClr>
                  </a:outerShdw>
                </a:effectLst>
                <a:cs typeface="B Lotus" panose="00000400000000000000" pitchFamily="2" charset="-78"/>
              </a:rPr>
              <a:t>وجودمان را فرا مى گیرد. این احساس رضایت نشانه آن است که آن کار را از خود و نتیجه اراده و تصمیم عاقلانه خود مى دانیم. گاه نیز در کارى مرتکب اشتباه مى شویم و به خود یا دیگرى زیان می رسانیم. در این هنگام احساس </a:t>
            </a:r>
            <a:r>
              <a:rPr lang="fa-IR" sz="1800" b="1" dirty="0">
                <a:ln w="18415" cmpd="sng">
                  <a:solidFill>
                    <a:schemeClr val="accent1">
                      <a:lumMod val="40000"/>
                      <a:lumOff val="60000"/>
                    </a:schemeClr>
                  </a:solidFill>
                  <a:prstDash val="solid"/>
                </a:ln>
                <a:solidFill>
                  <a:schemeClr val="accent1">
                    <a:lumMod val="60000"/>
                    <a:lumOff val="40000"/>
                  </a:schemeClr>
                </a:solidFill>
                <a:effectLst>
                  <a:outerShdw blurRad="63500" dir="3600000" algn="tl" rotWithShape="0">
                    <a:srgbClr val="000000">
                      <a:alpha val="70000"/>
                    </a:srgbClr>
                  </a:outerShdw>
                </a:effectLst>
                <a:cs typeface="B Lotus" panose="00000400000000000000" pitchFamily="2" charset="-78"/>
              </a:rPr>
              <a:t>ندامت و پشیمانى</a:t>
            </a:r>
            <a:r>
              <a:rPr lang="fa-IR" sz="1800" dirty="0">
                <a:ln w="18415" cmpd="sng">
                  <a:solidFill>
                    <a:schemeClr val="accent1">
                      <a:lumMod val="40000"/>
                      <a:lumOff val="60000"/>
                    </a:schemeClr>
                  </a:solidFill>
                  <a:prstDash val="solid"/>
                </a:ln>
                <a:solidFill>
                  <a:schemeClr val="accent1">
                    <a:lumMod val="60000"/>
                    <a:lumOff val="40000"/>
                  </a:schemeClr>
                </a:solidFill>
                <a:effectLst>
                  <a:outerShdw blurRad="63500" dir="3600000" algn="tl" rotWithShape="0">
                    <a:srgbClr val="000000">
                      <a:alpha val="70000"/>
                    </a:srgbClr>
                  </a:outerShdw>
                </a:effectLst>
                <a:cs typeface="B Lotus" panose="00000400000000000000" pitchFamily="2" charset="-78"/>
              </a:rPr>
              <a:t> می کنیم و با خود می گوییم ای کاش آن کار را انجام نمی دادم. این احساس ندامت نشانگر آن است که من، توان ترک آن کار را داشته ام.</a:t>
            </a:r>
          </a:p>
          <a:p>
            <a:pPr algn="ctr"/>
            <a:r>
              <a:rPr lang="fa-IR" sz="1800" dirty="0">
                <a:ln w="18415" cmpd="sng">
                  <a:solidFill>
                    <a:schemeClr val="accent1">
                      <a:lumMod val="40000"/>
                      <a:lumOff val="60000"/>
                    </a:schemeClr>
                  </a:solidFill>
                  <a:prstDash val="solid"/>
                </a:ln>
                <a:solidFill>
                  <a:schemeClr val="accent1">
                    <a:lumMod val="60000"/>
                    <a:lumOff val="40000"/>
                  </a:schemeClr>
                </a:solidFill>
                <a:effectLst>
                  <a:outerShdw blurRad="63500" dir="3600000" algn="tl" rotWithShape="0">
                    <a:srgbClr val="000000">
                      <a:alpha val="70000"/>
                    </a:srgbClr>
                  </a:outerShdw>
                </a:effectLst>
                <a:cs typeface="B Mitra" panose="00000400000000000000" pitchFamily="2" charset="-78"/>
              </a:rPr>
              <a:t>گر نبودی اختیار این شرم چیست *** این دریغ و خجلت و آزرم چیست؟</a:t>
            </a:r>
          </a:p>
          <a:p>
            <a:pPr algn="ctr"/>
            <a:r>
              <a:rPr lang="fa-IR" sz="1800" dirty="0">
                <a:ln w="18415" cmpd="sng">
                  <a:solidFill>
                    <a:schemeClr val="accent1">
                      <a:lumMod val="40000"/>
                      <a:lumOff val="60000"/>
                    </a:schemeClr>
                  </a:solidFill>
                  <a:prstDash val="solid"/>
                </a:ln>
                <a:solidFill>
                  <a:schemeClr val="accent1">
                    <a:lumMod val="60000"/>
                    <a:lumOff val="40000"/>
                  </a:schemeClr>
                </a:solidFill>
                <a:effectLst>
                  <a:outerShdw blurRad="63500" dir="3600000" algn="tl" rotWithShape="0">
                    <a:srgbClr val="000000">
                      <a:alpha val="70000"/>
                    </a:srgbClr>
                  </a:outerShdw>
                </a:effectLst>
                <a:cs typeface="B Mitra" panose="00000400000000000000" pitchFamily="2" charset="-78"/>
              </a:rPr>
              <a:t>وان پشیمانی که خوردی زان بدی *** ز اختیار خویش گشتی مهتدی(مولوی)</a:t>
            </a:r>
          </a:p>
        </p:txBody>
      </p:sp>
      <p:sp>
        <p:nvSpPr>
          <p:cNvPr id="16" name="Title 1"/>
          <p:cNvSpPr txBox="1">
            <a:spLocks/>
          </p:cNvSpPr>
          <p:nvPr/>
        </p:nvSpPr>
        <p:spPr>
          <a:xfrm>
            <a:off x="6248400" y="4343400"/>
            <a:ext cx="2362200" cy="2133600"/>
          </a:xfrm>
          <a:prstGeom prst="leftArrowCallout">
            <a:avLst>
              <a:gd name="adj1" fmla="val 50000"/>
              <a:gd name="adj2" fmla="val 25000"/>
              <a:gd name="adj3" fmla="val 21825"/>
              <a:gd name="adj4" fmla="val 96726"/>
            </a:avLst>
          </a:prstGeom>
          <a:gradFill rotWithShape="1">
            <a:gsLst>
              <a:gs pos="0">
                <a:srgbClr val="3891A7">
                  <a:tint val="35000"/>
                  <a:satMod val="253000"/>
                </a:srgbClr>
              </a:gs>
              <a:gs pos="23000">
                <a:srgbClr val="3891A7">
                  <a:tint val="42000"/>
                  <a:satMod val="255000"/>
                </a:srgbClr>
              </a:gs>
              <a:gs pos="74000">
                <a:srgbClr val="9FD8EE">
                  <a:lumMod val="86000"/>
                </a:srgbClr>
              </a:gs>
              <a:gs pos="48000">
                <a:srgbClr val="3891A7">
                  <a:tint val="53000"/>
                  <a:satMod val="260000"/>
                </a:srgbClr>
              </a:gs>
              <a:gs pos="100000">
                <a:srgbClr val="00B0F0"/>
              </a:gs>
            </a:gsLst>
            <a:path path="circle">
              <a:fillToRect l="50000" t="50000" r="50000" b="50000"/>
            </a:path>
          </a:gradFill>
          <a:ln w="9525" cap="flat" cmpd="sng" algn="ctr">
            <a:solidFill>
              <a:srgbClr val="3891A7"/>
            </a:solidFill>
            <a:prstDash val="solid"/>
          </a:ln>
          <a:effectLst>
            <a:outerShdw blurRad="63500" dist="25400" dir="5400000" rotWithShape="0">
              <a:srgbClr val="000000">
                <a:alpha val="43137"/>
              </a:srgbClr>
            </a:outerShdw>
          </a:effectLst>
        </p:spPr>
        <p:txBody>
          <a:bodyPr anchor="ctr">
            <a:normAutofit fontScale="97500"/>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defRPr/>
            </a:pPr>
            <a:r>
              <a:rPr lang="fa-IR" sz="3000" b="1" spc="-150" dirty="0">
                <a:ln w="1905"/>
                <a:gradFill>
                  <a:gsLst>
                    <a:gs pos="0">
                      <a:srgbClr val="475A8D">
                        <a:shade val="20000"/>
                        <a:satMod val="200000"/>
                      </a:srgbClr>
                    </a:gs>
                    <a:gs pos="78000">
                      <a:srgbClr val="475A8D">
                        <a:tint val="90000"/>
                        <a:shade val="89000"/>
                        <a:satMod val="220000"/>
                      </a:srgbClr>
                    </a:gs>
                    <a:gs pos="100000">
                      <a:srgbClr val="475A8D">
                        <a:tint val="12000"/>
                        <a:satMod val="255000"/>
                      </a:srgbClr>
                    </a:gs>
                  </a:gsLst>
                  <a:lin ang="5400000"/>
                </a:gradFill>
                <a:effectLst>
                  <a:innerShdw blurRad="69850" dist="43180" dir="5400000">
                    <a:srgbClr val="000000">
                      <a:alpha val="65000"/>
                    </a:srgbClr>
                  </a:innerShdw>
                </a:effectLst>
                <a:latin typeface="IRANSansWebMedium" panose="02040503050201020203" pitchFamily="18" charset="-78"/>
                <a:cs typeface="B Nazanin" panose="00000400000000000000" pitchFamily="2" charset="-78"/>
              </a:rPr>
              <a:t>مسئولیت پذیری</a:t>
            </a:r>
          </a:p>
        </p:txBody>
      </p:sp>
      <p:sp>
        <p:nvSpPr>
          <p:cNvPr id="17" name="Title 1"/>
          <p:cNvSpPr txBox="1">
            <a:spLocks/>
          </p:cNvSpPr>
          <p:nvPr/>
        </p:nvSpPr>
        <p:spPr>
          <a:xfrm>
            <a:off x="685800" y="4343400"/>
            <a:ext cx="5334000" cy="2133600"/>
          </a:xfrm>
          <a:prstGeom prst="rect">
            <a:avLst/>
          </a:prstGeom>
          <a:solidFill>
            <a:srgbClr val="0070C0"/>
          </a:solidFill>
          <a:ln/>
        </p:spPr>
        <p:style>
          <a:lnRef idx="0">
            <a:schemeClr val="accent5"/>
          </a:lnRef>
          <a:fillRef idx="3">
            <a:schemeClr val="accent5"/>
          </a:fillRef>
          <a:effectRef idx="3">
            <a:schemeClr val="accent5"/>
          </a:effectRef>
          <a:fontRef idx="minor">
            <a:schemeClr val="lt1"/>
          </a:fontRef>
        </p:style>
        <p:txBody>
          <a:bodyPr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just"/>
            <a:r>
              <a:rPr lang="fa-IR" sz="1900" dirty="0">
                <a:ln w="10541" cmpd="sng">
                  <a:solidFill>
                    <a:srgbClr val="94C600">
                      <a:shade val="88000"/>
                      <a:satMod val="110000"/>
                    </a:srgbClr>
                  </a:solidFill>
                  <a:prstDash val="solid"/>
                </a:ln>
                <a:solidFill>
                  <a:prstClr val="white"/>
                </a:solidFill>
                <a:effectLst/>
                <a:cs typeface="B Lotus" panose="00000400000000000000" pitchFamily="2" charset="-78"/>
              </a:rPr>
              <a:t>هرکدام از ما خودمان را </a:t>
            </a:r>
            <a:r>
              <a:rPr lang="fa-IR" sz="1900" b="1" dirty="0">
                <a:ln w="10541" cmpd="sng">
                  <a:solidFill>
                    <a:srgbClr val="94C600">
                      <a:shade val="88000"/>
                      <a:satMod val="110000"/>
                    </a:srgbClr>
                  </a:solidFill>
                  <a:prstDash val="solid"/>
                </a:ln>
                <a:solidFill>
                  <a:prstClr val="white"/>
                </a:solidFill>
                <a:effectLst/>
                <a:cs typeface="B Lotus" panose="00000400000000000000" pitchFamily="2" charset="-78"/>
              </a:rPr>
              <a:t>مسئول</a:t>
            </a:r>
            <a:r>
              <a:rPr lang="fa-IR" sz="1900" dirty="0">
                <a:ln w="10541" cmpd="sng">
                  <a:solidFill>
                    <a:srgbClr val="94C600">
                      <a:shade val="88000"/>
                      <a:satMod val="110000"/>
                    </a:srgbClr>
                  </a:solidFill>
                  <a:prstDash val="solid"/>
                </a:ln>
                <a:solidFill>
                  <a:prstClr val="white"/>
                </a:solidFill>
                <a:effectLst/>
                <a:cs typeface="B Lotus" panose="00000400000000000000" pitchFamily="2" charset="-78"/>
              </a:rPr>
              <a:t> کارهای خود می دانیم. به همین جهت آثار و عواقب عمل خود را می پذیریم و اگر به کسی زیان رسانده ایم، آن را </a:t>
            </a:r>
            <a:r>
              <a:rPr lang="fa-IR" sz="1900" b="1" dirty="0">
                <a:ln w="10541" cmpd="sng">
                  <a:solidFill>
                    <a:srgbClr val="94C600">
                      <a:shade val="88000"/>
                      <a:satMod val="110000"/>
                    </a:srgbClr>
                  </a:solidFill>
                  <a:prstDash val="solid"/>
                </a:ln>
                <a:solidFill>
                  <a:prstClr val="white"/>
                </a:solidFill>
                <a:effectLst/>
                <a:cs typeface="B Lotus" panose="00000400000000000000" pitchFamily="2" charset="-78"/>
              </a:rPr>
              <a:t>جبران</a:t>
            </a:r>
            <a:r>
              <a:rPr lang="fa-IR" sz="1900" dirty="0">
                <a:ln w="10541" cmpd="sng">
                  <a:solidFill>
                    <a:srgbClr val="94C600">
                      <a:shade val="88000"/>
                      <a:satMod val="110000"/>
                    </a:srgbClr>
                  </a:solidFill>
                  <a:prstDash val="solid"/>
                </a:ln>
                <a:solidFill>
                  <a:prstClr val="white"/>
                </a:solidFill>
                <a:effectLst/>
                <a:cs typeface="B Lotus" panose="00000400000000000000" pitchFamily="2" charset="-78"/>
              </a:rPr>
              <a:t> می کنیم. عهدها و پیمان ها نیز بر همین </a:t>
            </a:r>
            <a:r>
              <a:rPr lang="fa-IR" sz="1900" b="1" dirty="0">
                <a:ln w="10541" cmpd="sng">
                  <a:solidFill>
                    <a:srgbClr val="94C600">
                      <a:shade val="88000"/>
                      <a:satMod val="110000"/>
                    </a:srgbClr>
                  </a:solidFill>
                  <a:prstDash val="solid"/>
                </a:ln>
                <a:solidFill>
                  <a:prstClr val="white"/>
                </a:solidFill>
                <a:effectLst/>
                <a:cs typeface="B Lotus" panose="00000400000000000000" pitchFamily="2" charset="-78"/>
              </a:rPr>
              <a:t>اساس(مسئولیت پذیری) استوارند</a:t>
            </a:r>
            <a:r>
              <a:rPr lang="fa-IR" sz="1900" dirty="0">
                <a:ln w="10541" cmpd="sng">
                  <a:solidFill>
                    <a:srgbClr val="94C600">
                      <a:shade val="88000"/>
                      <a:satMod val="110000"/>
                    </a:srgbClr>
                  </a:solidFill>
                  <a:prstDash val="solid"/>
                </a:ln>
                <a:solidFill>
                  <a:prstClr val="white"/>
                </a:solidFill>
                <a:effectLst/>
                <a:cs typeface="B Lotus" panose="00000400000000000000" pitchFamily="2" charset="-78"/>
              </a:rPr>
              <a:t>. بنابراین، اگر کسی پیمان شکنی کند و مسئولیتش را انجام ندهد خود را مستحق مجازات می داند.</a:t>
            </a:r>
          </a:p>
          <a:p>
            <a:pPr algn="ctr"/>
            <a:r>
              <a:rPr lang="fa-IR" sz="1800" dirty="0">
                <a:ln w="18415" cmpd="sng">
                  <a:solidFill>
                    <a:srgbClr val="94C600">
                      <a:lumMod val="60000"/>
                      <a:lumOff val="40000"/>
                    </a:srgbClr>
                  </a:solidFill>
                  <a:prstDash val="solid"/>
                </a:ln>
                <a:solidFill>
                  <a:prstClr val="white"/>
                </a:solidFill>
                <a:effectLst>
                  <a:outerShdw blurRad="38100" dist="38100" dir="2700000" algn="tl">
                    <a:srgbClr val="000000">
                      <a:alpha val="43137"/>
                    </a:srgbClr>
                  </a:outerShdw>
                </a:effectLst>
                <a:cs typeface="B Mitra" panose="00000400000000000000" pitchFamily="2" charset="-78"/>
              </a:rPr>
              <a:t>هیچ گویی سنگ را فردا بیا *** ور نیایی من دهم بَد را سزا؟</a:t>
            </a:r>
          </a:p>
          <a:p>
            <a:pPr algn="ctr"/>
            <a:r>
              <a:rPr lang="fa-IR" sz="1800" dirty="0">
                <a:ln w="18415" cmpd="sng">
                  <a:solidFill>
                    <a:srgbClr val="94C600">
                      <a:lumMod val="60000"/>
                      <a:lumOff val="40000"/>
                    </a:srgbClr>
                  </a:solidFill>
                  <a:prstDash val="solid"/>
                </a:ln>
                <a:solidFill>
                  <a:prstClr val="white"/>
                </a:solidFill>
                <a:effectLst>
                  <a:outerShdw blurRad="38100" dist="38100" dir="2700000" algn="tl">
                    <a:srgbClr val="000000">
                      <a:alpha val="43137"/>
                    </a:srgbClr>
                  </a:outerShdw>
                </a:effectLst>
                <a:cs typeface="B Mitra" panose="00000400000000000000" pitchFamily="2" charset="-78"/>
              </a:rPr>
              <a:t>هیچ عاقل مر کلوخی را زند؟ *** هیچ با سنگی عتابی کس کند؟(مولوی)</a:t>
            </a:r>
          </a:p>
        </p:txBody>
      </p:sp>
      <p:pic>
        <p:nvPicPr>
          <p:cNvPr id="20" name="Picture 19">
            <a:hlinkClick r:id="rId2" action="ppaction://hlinksldjump"/>
          </p:cNvPr>
          <p:cNvPicPr>
            <a:picLocks noChangeAspect="1"/>
          </p:cNvPicPr>
          <p:nvPr/>
        </p:nvPicPr>
        <p:blipFill>
          <a:blip r:embed="rId3">
            <a:biLevel thresh="75000"/>
            <a:extLst>
              <a:ext uri="{28A0092B-C50C-407E-A947-70E740481C1C}">
                <a14:useLocalDpi xmlns:a14="http://schemas.microsoft.com/office/drawing/2010/main" val="0"/>
              </a:ext>
            </a:extLst>
          </a:blip>
          <a:stretch>
            <a:fillRect/>
          </a:stretch>
        </p:blipFill>
        <p:spPr>
          <a:xfrm>
            <a:off x="6896164" y="0"/>
            <a:ext cx="1104836" cy="615630"/>
          </a:xfrm>
          <a:prstGeom prst="rect">
            <a:avLst/>
          </a:prstGeom>
        </p:spPr>
      </p:pic>
      <p:sp>
        <p:nvSpPr>
          <p:cNvPr id="21" name="Rectangle 20"/>
          <p:cNvSpPr/>
          <p:nvPr/>
        </p:nvSpPr>
        <p:spPr>
          <a:xfrm>
            <a:off x="4876800" y="0"/>
            <a:ext cx="533400" cy="533400"/>
          </a:xfrm>
          <a:prstGeom prst="rect">
            <a:avLst/>
          </a:prstGeom>
          <a:ln/>
        </p:spPr>
        <p:style>
          <a:lnRef idx="0">
            <a:schemeClr val="accent4"/>
          </a:lnRef>
          <a:fillRef idx="3">
            <a:schemeClr val="accent4"/>
          </a:fillRef>
          <a:effectRef idx="3">
            <a:schemeClr val="accent4"/>
          </a:effectRef>
          <a:fontRef idx="minor">
            <a:schemeClr val="lt1"/>
          </a:fontRef>
        </p:style>
        <p:txBody>
          <a:bodyPr rtlCol="1" anchor="ctr"/>
          <a:lstStyle/>
          <a:p>
            <a:pPr algn="ctr">
              <a:defRPr/>
            </a:pPr>
            <a:r>
              <a:rPr lang="fa-IR" sz="1300" kern="0" dirty="0">
                <a:ln w="10541" cmpd="sng">
                  <a:solidFill>
                    <a:srgbClr val="94C600">
                      <a:shade val="88000"/>
                      <a:satMod val="110000"/>
                    </a:srgbClr>
                  </a:solidFill>
                  <a:prstDash val="solid"/>
                </a:ln>
                <a:gradFill>
                  <a:gsLst>
                    <a:gs pos="0">
                      <a:srgbClr val="94C600">
                        <a:tint val="40000"/>
                        <a:satMod val="250000"/>
                      </a:srgbClr>
                    </a:gs>
                    <a:gs pos="9000">
                      <a:srgbClr val="94C600">
                        <a:tint val="52000"/>
                        <a:satMod val="300000"/>
                      </a:srgbClr>
                    </a:gs>
                    <a:gs pos="50000">
                      <a:srgbClr val="94C600">
                        <a:shade val="20000"/>
                        <a:satMod val="300000"/>
                      </a:srgbClr>
                    </a:gs>
                    <a:gs pos="79000">
                      <a:srgbClr val="94C600">
                        <a:tint val="52000"/>
                        <a:satMod val="300000"/>
                      </a:srgbClr>
                    </a:gs>
                    <a:gs pos="100000">
                      <a:srgbClr val="94C600">
                        <a:tint val="40000"/>
                        <a:satMod val="250000"/>
                      </a:srgbClr>
                    </a:gs>
                  </a:gsLst>
                  <a:lin ang="5400000"/>
                </a:gradFill>
                <a:latin typeface="Gill Sans MT"/>
                <a:cs typeface="B Titr" panose="00000700000000000000" pitchFamily="2" charset="-78"/>
              </a:rPr>
              <a:t>صفحه </a:t>
            </a:r>
          </a:p>
          <a:p>
            <a:pPr algn="ctr">
              <a:defRPr/>
            </a:pPr>
            <a:r>
              <a:rPr lang="fa-IR" sz="1600" kern="0">
                <a:ln w="10541" cmpd="sng">
                  <a:solidFill>
                    <a:srgbClr val="94C600">
                      <a:shade val="88000"/>
                      <a:satMod val="110000"/>
                    </a:srgbClr>
                  </a:solidFill>
                  <a:prstDash val="solid"/>
                </a:ln>
                <a:gradFill>
                  <a:gsLst>
                    <a:gs pos="0">
                      <a:srgbClr val="94C600">
                        <a:tint val="40000"/>
                        <a:satMod val="250000"/>
                      </a:srgbClr>
                    </a:gs>
                    <a:gs pos="9000">
                      <a:srgbClr val="94C600">
                        <a:tint val="52000"/>
                        <a:satMod val="300000"/>
                      </a:srgbClr>
                    </a:gs>
                    <a:gs pos="50000">
                      <a:srgbClr val="94C600">
                        <a:shade val="20000"/>
                        <a:satMod val="300000"/>
                      </a:srgbClr>
                    </a:gs>
                    <a:gs pos="79000">
                      <a:srgbClr val="94C600">
                        <a:tint val="52000"/>
                        <a:satMod val="300000"/>
                      </a:srgbClr>
                    </a:gs>
                    <a:gs pos="100000">
                      <a:srgbClr val="94C600">
                        <a:tint val="40000"/>
                        <a:satMod val="250000"/>
                      </a:srgbClr>
                    </a:gs>
                  </a:gsLst>
                  <a:lin ang="5400000"/>
                </a:gradFill>
                <a:latin typeface="Gill Sans MT"/>
                <a:cs typeface="B Mitra" panose="00000400000000000000" pitchFamily="2" charset="-78"/>
              </a:rPr>
              <a:t>56</a:t>
            </a:r>
            <a:endParaRPr lang="fa-IR" sz="1600" kern="0" dirty="0">
              <a:ln w="10541" cmpd="sng">
                <a:solidFill>
                  <a:srgbClr val="94C600">
                    <a:shade val="88000"/>
                    <a:satMod val="110000"/>
                  </a:srgbClr>
                </a:solidFill>
                <a:prstDash val="solid"/>
              </a:ln>
              <a:gradFill>
                <a:gsLst>
                  <a:gs pos="0">
                    <a:srgbClr val="94C600">
                      <a:tint val="40000"/>
                      <a:satMod val="250000"/>
                    </a:srgbClr>
                  </a:gs>
                  <a:gs pos="9000">
                    <a:srgbClr val="94C600">
                      <a:tint val="52000"/>
                      <a:satMod val="300000"/>
                    </a:srgbClr>
                  </a:gs>
                  <a:gs pos="50000">
                    <a:srgbClr val="94C600">
                      <a:shade val="20000"/>
                      <a:satMod val="300000"/>
                    </a:srgbClr>
                  </a:gs>
                  <a:gs pos="79000">
                    <a:srgbClr val="94C600">
                      <a:tint val="52000"/>
                      <a:satMod val="300000"/>
                    </a:srgbClr>
                  </a:gs>
                  <a:gs pos="100000">
                    <a:srgbClr val="94C600">
                      <a:tint val="40000"/>
                      <a:satMod val="250000"/>
                    </a:srgbClr>
                  </a:gs>
                </a:gsLst>
                <a:lin ang="5400000"/>
              </a:gradFill>
              <a:latin typeface="Gill Sans MT"/>
              <a:cs typeface="B Mitra" panose="00000400000000000000" pitchFamily="2" charset="-78"/>
            </a:endParaRPr>
          </a:p>
        </p:txBody>
      </p:sp>
    </p:spTree>
    <p:extLst>
      <p:ext uri="{BB962C8B-B14F-4D97-AF65-F5344CB8AC3E}">
        <p14:creationId xmlns:p14="http://schemas.microsoft.com/office/powerpoint/2010/main" val="6579943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9"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0-#ppt_w/2"/>
                                          </p:val>
                                        </p:tav>
                                        <p:tav tm="100000">
                                          <p:val>
                                            <p:strVal val="#ppt_x"/>
                                          </p:val>
                                        </p:tav>
                                      </p:tavLst>
                                    </p:anim>
                                    <p:anim calcmode="lin" valueType="num">
                                      <p:cBhvr additive="base">
                                        <p:cTn id="13"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9"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0-#ppt_w/2"/>
                                          </p:val>
                                        </p:tav>
                                        <p:tav tm="100000">
                                          <p:val>
                                            <p:strVal val="#ppt_x"/>
                                          </p:val>
                                        </p:tav>
                                      </p:tavLst>
                                    </p:anim>
                                    <p:anim calcmode="lin" valueType="num">
                                      <p:cBhvr additive="base">
                                        <p:cTn id="24"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9"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additive="base">
                                        <p:cTn id="34" dur="500" fill="hold"/>
                                        <p:tgtEl>
                                          <p:spTgt spid="17"/>
                                        </p:tgtEl>
                                        <p:attrNameLst>
                                          <p:attrName>ppt_x</p:attrName>
                                        </p:attrNameLst>
                                      </p:cBhvr>
                                      <p:tavLst>
                                        <p:tav tm="0">
                                          <p:val>
                                            <p:strVal val="0-#ppt_w/2"/>
                                          </p:val>
                                        </p:tav>
                                        <p:tav tm="100000">
                                          <p:val>
                                            <p:strVal val="#ppt_x"/>
                                          </p:val>
                                        </p:tav>
                                      </p:tavLst>
                                    </p:anim>
                                    <p:anim calcmode="lin" valueType="num">
                                      <p:cBhvr additive="base">
                                        <p:cTn id="35"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4" grpId="0" animBg="1"/>
      <p:bldP spid="15" grpId="0" animBg="1"/>
      <p:bldP spid="16"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4" name="Subtitle 2"/>
          <p:cNvSpPr txBox="1">
            <a:spLocks/>
          </p:cNvSpPr>
          <p:nvPr/>
        </p:nvSpPr>
        <p:spPr>
          <a:xfrm>
            <a:off x="810057" y="762000"/>
            <a:ext cx="7559042" cy="1752600"/>
          </a:xfrm>
          <a:prstGeom prst="round2DiagRect">
            <a:avLst>
              <a:gd name="adj1" fmla="val 5189"/>
              <a:gd name="adj2" fmla="val 0"/>
            </a:avLst>
          </a:prstGeom>
          <a:solidFill>
            <a:schemeClr val="accent3">
              <a:lumMod val="50000"/>
            </a:schemeClr>
          </a:solidFill>
          <a:ln/>
        </p:spPr>
        <p:style>
          <a:lnRef idx="0">
            <a:schemeClr val="accent3"/>
          </a:lnRef>
          <a:fillRef idx="3">
            <a:schemeClr val="accent3"/>
          </a:fillRef>
          <a:effectRef idx="3">
            <a:schemeClr val="accent3"/>
          </a:effectRef>
          <a:fontRef idx="minor">
            <a:schemeClr val="lt1"/>
          </a:fontRef>
        </p:style>
        <p:txBody>
          <a:bodyPr tIns="0" anchor="t">
            <a:noAutofit/>
          </a:bodyPr>
          <a:lstStyle>
            <a:lvl1pPr marL="27432" indent="0" algn="l" rtl="1"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1" eaLnBrk="1" latinLnBrk="0" hangingPunct="1">
              <a:lnSpc>
                <a:spcPct val="100000"/>
              </a:lnSpc>
              <a:spcBef>
                <a:spcPts val="550"/>
              </a:spcBef>
              <a:buClr>
                <a:schemeClr val="accent1"/>
              </a:buClr>
              <a:buFont typeface="Verdana"/>
              <a:buNone/>
              <a:defRPr kumimoji="0" sz="2800" kern="1200">
                <a:solidFill>
                  <a:schemeClr val="lt1"/>
                </a:solidFill>
                <a:latin typeface="+mn-lt"/>
                <a:ea typeface="+mn-ea"/>
                <a:cs typeface="+mn-cs"/>
              </a:defRPr>
            </a:lvl2pPr>
            <a:lvl3pPr marL="914400" indent="0" algn="ctr" rtl="1" eaLnBrk="1" latinLnBrk="0" hangingPunct="1">
              <a:lnSpc>
                <a:spcPct val="100000"/>
              </a:lnSpc>
              <a:spcBef>
                <a:spcPct val="20000"/>
              </a:spcBef>
              <a:buClr>
                <a:schemeClr val="accent2"/>
              </a:buClr>
              <a:buFont typeface="Wingdings 2"/>
              <a:buNone/>
              <a:defRPr kumimoji="0" sz="2400" kern="1200">
                <a:solidFill>
                  <a:schemeClr val="lt1"/>
                </a:solidFill>
                <a:latin typeface="+mn-lt"/>
                <a:ea typeface="+mn-ea"/>
                <a:cs typeface="+mn-cs"/>
              </a:defRPr>
            </a:lvl3pPr>
            <a:lvl4pPr marL="1371600" indent="0" algn="ctr" rtl="1" eaLnBrk="1" latinLnBrk="0" hangingPunct="1">
              <a:lnSpc>
                <a:spcPct val="100000"/>
              </a:lnSpc>
              <a:spcBef>
                <a:spcPct val="20000"/>
              </a:spcBef>
              <a:buClr>
                <a:schemeClr val="accent3"/>
              </a:buClr>
              <a:buFont typeface="Wingdings 2"/>
              <a:buNone/>
              <a:defRPr kumimoji="0" sz="2000" kern="1200">
                <a:solidFill>
                  <a:schemeClr val="lt1"/>
                </a:solidFill>
                <a:latin typeface="+mn-lt"/>
                <a:ea typeface="+mn-ea"/>
                <a:cs typeface="+mn-cs"/>
              </a:defRPr>
            </a:lvl4pPr>
            <a:lvl5pPr marL="1828800" indent="0" algn="ctr" rtl="1" eaLnBrk="1" latinLnBrk="0" hangingPunct="1">
              <a:lnSpc>
                <a:spcPct val="100000"/>
              </a:lnSpc>
              <a:spcBef>
                <a:spcPct val="20000"/>
              </a:spcBef>
              <a:buClr>
                <a:schemeClr val="accent4"/>
              </a:buClr>
              <a:buFont typeface="Wingdings 2"/>
              <a:buNone/>
              <a:defRPr kumimoji="0" sz="2000" kern="1200">
                <a:solidFill>
                  <a:schemeClr val="lt1"/>
                </a:solidFill>
                <a:latin typeface="+mn-lt"/>
                <a:ea typeface="+mn-ea"/>
                <a:cs typeface="+mn-cs"/>
              </a:defRPr>
            </a:lvl5pPr>
            <a:lvl6pPr marL="2286000" indent="0" algn="ctr" rtl="1" eaLnBrk="1" latinLnBrk="0" hangingPunct="1">
              <a:lnSpc>
                <a:spcPct val="100000"/>
              </a:lnSpc>
              <a:spcBef>
                <a:spcPct val="20000"/>
              </a:spcBef>
              <a:buClr>
                <a:schemeClr val="accent5"/>
              </a:buClr>
              <a:buFont typeface="Wingdings 2"/>
              <a:buNone/>
              <a:defRPr kumimoji="0" sz="2000" kern="1200">
                <a:solidFill>
                  <a:schemeClr val="lt1"/>
                </a:solidFill>
                <a:latin typeface="+mn-lt"/>
                <a:ea typeface="+mn-ea"/>
                <a:cs typeface="+mn-cs"/>
              </a:defRPr>
            </a:lvl6pPr>
            <a:lvl7pPr marL="27432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7pPr>
            <a:lvl8pPr marL="32004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8pPr>
            <a:lvl9pPr marL="36576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9pPr>
            <a:extLst/>
          </a:lstStyle>
          <a:p>
            <a:pPr lvl="0" algn="just">
              <a:lnSpc>
                <a:spcPct val="120000"/>
              </a:lnSpc>
              <a:buClr>
                <a:srgbClr val="3891A7"/>
              </a:buClr>
            </a:pPr>
            <a:r>
              <a:rPr lang="fa-IR" sz="2200"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latin typeface="Gill Sans MT"/>
                <a:cs typeface="B Yagut" panose="00000400000000000000" pitchFamily="2" charset="-78"/>
              </a:rPr>
              <a:t>خدای متعال، متناسب با همین قوّه اختیار، بشر را راهنمایی کرده و او را مختار گذاشته است که از راهنمایی خداوند استفاده کند و </a:t>
            </a:r>
            <a:r>
              <a:rPr lang="fa-IR" sz="2200" b="1"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latin typeface="Gill Sans MT"/>
                <a:cs typeface="B Yagut" panose="00000400000000000000" pitchFamily="2" charset="-78"/>
              </a:rPr>
              <a:t>سپاسگزار باشد</a:t>
            </a:r>
            <a:r>
              <a:rPr lang="fa-IR" sz="2200"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latin typeface="Gill Sans MT"/>
                <a:cs typeface="B Yagut" panose="00000400000000000000" pitchFamily="2" charset="-78"/>
              </a:rPr>
              <a:t>، یا </a:t>
            </a:r>
            <a:r>
              <a:rPr lang="fa-IR" sz="2200" b="1"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latin typeface="Gill Sans MT"/>
                <a:cs typeface="B Yagut" panose="00000400000000000000" pitchFamily="2" charset="-78"/>
              </a:rPr>
              <a:t>ناسپاسی کند </a:t>
            </a:r>
            <a:r>
              <a:rPr lang="fa-IR" sz="2200"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latin typeface="Gill Sans MT"/>
                <a:cs typeface="B Yagut" panose="00000400000000000000" pitchFamily="2" charset="-78"/>
              </a:rPr>
              <a:t>و از هدایت و لطف الهی بهره نَبَرَد و مسیر شقاوت را بپیماید:</a:t>
            </a:r>
          </a:p>
          <a:p>
            <a:pPr lvl="0" algn="ctr">
              <a:lnSpc>
                <a:spcPct val="120000"/>
              </a:lnSpc>
              <a:buClr>
                <a:srgbClr val="3891A7"/>
              </a:buClr>
            </a:pPr>
            <a:r>
              <a:rPr lang="fa-IR" sz="2200" b="1"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latin typeface="Gill Sans MT"/>
                <a:cs typeface="B Badr" panose="00000400000000000000" pitchFamily="2" charset="-78"/>
              </a:rPr>
              <a:t>اِنّا هَدَیناهُ السَّبیلَ اِمّا شاکِرًا وَ اِمّا کَفورًا</a:t>
            </a:r>
          </a:p>
          <a:p>
            <a:pPr lvl="0" algn="ctr">
              <a:lnSpc>
                <a:spcPct val="120000"/>
              </a:lnSpc>
              <a:buClr>
                <a:srgbClr val="3891A7"/>
              </a:buClr>
            </a:pPr>
            <a:endParaRPr lang="fa-IR" sz="2200"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latin typeface="Gill Sans MT"/>
              <a:cs typeface="B Badr" panose="00000400000000000000" pitchFamily="2" charset="-78"/>
            </a:endParaRPr>
          </a:p>
          <a:p>
            <a:pPr lvl="0" algn="ctr">
              <a:lnSpc>
                <a:spcPct val="120000"/>
              </a:lnSpc>
              <a:buClr>
                <a:srgbClr val="3891A7"/>
              </a:buClr>
            </a:pPr>
            <a:endParaRPr kumimoji="0" lang="fa-IR" sz="2200" i="0" u="none" strike="noStrike" kern="1200" normalizeH="0" baseline="0" noProof="0" dirty="0">
              <a:ln w="18415" cmpd="sng">
                <a:solidFill>
                  <a:schemeClr val="accent3">
                    <a:lumMod val="40000"/>
                    <a:lumOff val="60000"/>
                  </a:schemeClr>
                </a:solidFill>
                <a:prstDash val="solid"/>
              </a:ln>
              <a:solidFill>
                <a:schemeClr val="accent3">
                  <a:lumMod val="40000"/>
                  <a:lumOff val="60000"/>
                </a:schemeClr>
              </a:solidFill>
              <a:effectLst>
                <a:outerShdw blurRad="63500" dir="3600000" algn="tl" rotWithShape="0">
                  <a:srgbClr val="000000">
                    <a:alpha val="70000"/>
                  </a:srgbClr>
                </a:outerShdw>
              </a:effectLst>
              <a:uLnTx/>
              <a:uFillTx/>
              <a:latin typeface="Gill Sans MT"/>
              <a:cs typeface="B Badr" panose="00000400000000000000" pitchFamily="2" charset="-78"/>
            </a:endParaRPr>
          </a:p>
        </p:txBody>
      </p:sp>
      <p:sp>
        <p:nvSpPr>
          <p:cNvPr id="6" name="Rectangle 5"/>
          <p:cNvSpPr/>
          <p:nvPr/>
        </p:nvSpPr>
        <p:spPr>
          <a:xfrm>
            <a:off x="4876800" y="0"/>
            <a:ext cx="533400" cy="533400"/>
          </a:xfrm>
          <a:prstGeom prst="rect">
            <a:avLst/>
          </a:prstGeom>
          <a:ln/>
        </p:spPr>
        <p:style>
          <a:lnRef idx="1">
            <a:schemeClr val="accent4"/>
          </a:lnRef>
          <a:fillRef idx="2">
            <a:schemeClr val="accent4"/>
          </a:fillRef>
          <a:effectRef idx="1">
            <a:schemeClr val="accent4"/>
          </a:effectRef>
          <a:fontRef idx="minor">
            <a:schemeClr val="dk1"/>
          </a:fontRef>
        </p:style>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a-IR" sz="1500" b="1" i="0" u="none" strike="noStrike" kern="0" cap="none" spc="-150" normalizeH="0" baseline="0" noProof="0" dirty="0">
                <a:ln w="18415" cmpd="sng">
                  <a:solidFill>
                    <a:prstClr val="black"/>
                  </a:solidFill>
                  <a:prstDash val="solid"/>
                </a:ln>
                <a:solidFill>
                  <a:prstClr val="black"/>
                </a:solidFill>
                <a:effectLst/>
                <a:uLnTx/>
                <a:uFillTx/>
                <a:latin typeface="Gill Sans MT"/>
                <a:ea typeface="+mn-ea"/>
                <a:cs typeface="B Titr" panose="00000700000000000000" pitchFamily="2" charset="-78"/>
              </a:rPr>
              <a:t>صفحه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a-IR" sz="1500" b="1" i="0" u="none" strike="noStrike" kern="0" cap="none" spc="0" normalizeH="0" baseline="0" noProof="0" dirty="0">
                <a:ln w="18415" cmpd="sng">
                  <a:solidFill>
                    <a:prstClr val="black"/>
                  </a:solidFill>
                  <a:prstDash val="solid"/>
                </a:ln>
                <a:solidFill>
                  <a:prstClr val="black"/>
                </a:solidFill>
                <a:effectLst/>
                <a:uLnTx/>
                <a:uFillTx/>
                <a:latin typeface="Gill Sans MT"/>
                <a:ea typeface="+mn-ea"/>
                <a:cs typeface="B Titr" panose="00000700000000000000" pitchFamily="2" charset="-78"/>
              </a:rPr>
              <a:t>57</a:t>
            </a:r>
          </a:p>
        </p:txBody>
      </p:sp>
      <p:pic>
        <p:nvPicPr>
          <p:cNvPr id="7" name="Picture 6">
            <a:hlinkClick r:id="rId2" action="ppaction://hlinksldjump"/>
          </p:cNvPr>
          <p:cNvPicPr>
            <a:picLocks noChangeAspect="1"/>
          </p:cNvPicPr>
          <p:nvPr/>
        </p:nvPicPr>
        <p:blipFill>
          <a:blip r:embed="rId3">
            <a:biLevel thresh="75000"/>
            <a:extLst>
              <a:ext uri="{28A0092B-C50C-407E-A947-70E740481C1C}">
                <a14:useLocalDpi xmlns:a14="http://schemas.microsoft.com/office/drawing/2010/main" val="0"/>
              </a:ext>
            </a:extLst>
          </a:blip>
          <a:stretch>
            <a:fillRect/>
          </a:stretch>
        </p:blipFill>
        <p:spPr>
          <a:xfrm>
            <a:off x="6896164" y="0"/>
            <a:ext cx="1104836" cy="615630"/>
          </a:xfrm>
          <a:prstGeom prst="rect">
            <a:avLst/>
          </a:prstGeom>
        </p:spPr>
      </p:pic>
      <p:sp>
        <p:nvSpPr>
          <p:cNvPr id="8" name="Rectangular Callout 7"/>
          <p:cNvSpPr/>
          <p:nvPr/>
        </p:nvSpPr>
        <p:spPr>
          <a:xfrm>
            <a:off x="2743200" y="2590800"/>
            <a:ext cx="3352800" cy="381000"/>
          </a:xfrm>
          <a:prstGeom prst="wedgeRectCallout">
            <a:avLst>
              <a:gd name="adj1" fmla="val -33560"/>
              <a:gd name="adj2" fmla="val 91072"/>
            </a:avLst>
          </a:prstGeom>
          <a:ln/>
        </p:spPr>
        <p:style>
          <a:lnRef idx="1">
            <a:schemeClr val="accent6"/>
          </a:lnRef>
          <a:fillRef idx="3">
            <a:schemeClr val="accent6"/>
          </a:fillRef>
          <a:effectRef idx="2">
            <a:schemeClr val="accent6"/>
          </a:effectRef>
          <a:fontRef idx="minor">
            <a:schemeClr val="lt1"/>
          </a:fontRef>
        </p:style>
        <p:txBody>
          <a:bodyPr rtlCol="1" anchor="ctr"/>
          <a:lstStyle/>
          <a:p>
            <a:pPr lvl="0" algn="ctr" rtl="1"/>
            <a:r>
              <a:rPr kumimoji="0" lang="fa-IR" sz="2200" b="0" i="0" u="none" strike="noStrike" kern="0" cap="none" spc="0" normalizeH="0" baseline="0" noProof="0" dirty="0">
                <a:ln w="18415" cmpd="sng">
                  <a:solidFill>
                    <a:schemeClr val="accent5">
                      <a:lumMod val="75000"/>
                    </a:schemeClr>
                  </a:solidFill>
                  <a:prstDash val="solid"/>
                </a:ln>
                <a:solidFill>
                  <a:schemeClr val="accent5">
                    <a:lumMod val="75000"/>
                  </a:schemeClr>
                </a:solidFill>
                <a:uLnTx/>
                <a:uFillTx/>
                <a:latin typeface="Gill Sans MT"/>
                <a:cs typeface="B Nazanin" panose="00000400000000000000" pitchFamily="2" charset="-78"/>
              </a:rPr>
              <a:t>زمینه ساز </a:t>
            </a:r>
            <a:r>
              <a:rPr kumimoji="0" lang="fa-IR" sz="2200" b="1" i="0" u="none" strike="noStrike" kern="0" cap="none" spc="0" normalizeH="0" baseline="0" noProof="0" dirty="0">
                <a:ln w="18415" cmpd="sng">
                  <a:solidFill>
                    <a:schemeClr val="accent5">
                      <a:lumMod val="75000"/>
                    </a:schemeClr>
                  </a:solidFill>
                  <a:prstDash val="solid"/>
                </a:ln>
                <a:solidFill>
                  <a:schemeClr val="accent5">
                    <a:lumMod val="75000"/>
                  </a:schemeClr>
                </a:solidFill>
                <a:uLnTx/>
                <a:uFillTx/>
                <a:latin typeface="Gill Sans MT"/>
                <a:cs typeface="B Nazanin" panose="00000400000000000000" pitchFamily="2" charset="-78"/>
              </a:rPr>
              <a:t>شکوفایی اختیار</a:t>
            </a:r>
          </a:p>
        </p:txBody>
      </p:sp>
      <p:sp>
        <p:nvSpPr>
          <p:cNvPr id="10" name="Title 1"/>
          <p:cNvSpPr txBox="1">
            <a:spLocks/>
          </p:cNvSpPr>
          <p:nvPr/>
        </p:nvSpPr>
        <p:spPr>
          <a:xfrm>
            <a:off x="810057" y="3200400"/>
            <a:ext cx="7559042" cy="1752600"/>
          </a:xfrm>
          <a:prstGeom prst="rect">
            <a:avLst/>
          </a:prstGeom>
          <a:ln/>
        </p:spPr>
        <p:style>
          <a:lnRef idx="0">
            <a:schemeClr val="accent5"/>
          </a:lnRef>
          <a:fillRef idx="3">
            <a:schemeClr val="accent5"/>
          </a:fillRef>
          <a:effectRef idx="3">
            <a:schemeClr val="accent5"/>
          </a:effectRef>
          <a:fontRef idx="minor">
            <a:schemeClr val="lt1"/>
          </a:fontRef>
        </p:style>
        <p:txBody>
          <a:bodyPr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just"/>
            <a:r>
              <a:rPr lang="fa-IR" sz="1800" dirty="0">
                <a:ln w="10541" cmpd="sng">
                  <a:solidFill>
                    <a:srgbClr val="FF6700">
                      <a:lumMod val="40000"/>
                      <a:lumOff val="60000"/>
                    </a:srgbClr>
                  </a:solidFill>
                  <a:prstDash val="solid"/>
                </a:ln>
                <a:solidFill>
                  <a:srgbClr val="FF6700">
                    <a:lumMod val="60000"/>
                    <a:lumOff val="40000"/>
                  </a:srgbClr>
                </a:solidFill>
                <a:effectLst/>
                <a:cs typeface="B Yagut" panose="00000400000000000000" pitchFamily="2" charset="-78"/>
              </a:rPr>
              <a:t>خداوند، قدرت اختیار و اراده را به ما عطا کرده و از ما خواسته است با استفاده از آن، برای زندگی خود برنامه ریزی کنیم و به قله های کمال برسیم و تا آنجا پیش برویم که جز خداوند عظمت آن را نمی داند. </a:t>
            </a:r>
          </a:p>
          <a:p>
            <a:pPr algn="just"/>
            <a:r>
              <a:rPr lang="fa-IR" sz="1800" dirty="0">
                <a:ln w="10541" cmpd="sng">
                  <a:solidFill>
                    <a:srgbClr val="FF6700">
                      <a:lumMod val="40000"/>
                      <a:lumOff val="60000"/>
                    </a:srgbClr>
                  </a:solidFill>
                  <a:prstDash val="solid"/>
                </a:ln>
                <a:solidFill>
                  <a:srgbClr val="FF6700">
                    <a:lumMod val="60000"/>
                    <a:lumOff val="40000"/>
                  </a:srgbClr>
                </a:solidFill>
                <a:effectLst/>
                <a:cs typeface="B Yagut" panose="00000400000000000000" pitchFamily="2" charset="-78"/>
              </a:rPr>
              <a:t>البته، ما در یک دنیای خیالی زندگی نمی کنیم، بلکه در جهانی زندگی می کنیم که </a:t>
            </a:r>
            <a:r>
              <a:rPr lang="fa-IR" sz="1800" b="1" dirty="0">
                <a:ln w="10541" cmpd="sng">
                  <a:solidFill>
                    <a:srgbClr val="FF6700">
                      <a:lumMod val="40000"/>
                      <a:lumOff val="60000"/>
                    </a:srgbClr>
                  </a:solidFill>
                  <a:prstDash val="solid"/>
                </a:ln>
                <a:solidFill>
                  <a:srgbClr val="FF6700">
                    <a:lumMod val="60000"/>
                    <a:lumOff val="40000"/>
                  </a:srgbClr>
                </a:solidFill>
                <a:effectLst/>
                <a:cs typeface="B Yagut" panose="00000400000000000000" pitchFamily="2" charset="-78"/>
              </a:rPr>
              <a:t>خداوند امور آن را تدبیر</a:t>
            </a:r>
            <a:r>
              <a:rPr lang="fa-IR" sz="1800" dirty="0">
                <a:ln w="10541" cmpd="sng">
                  <a:solidFill>
                    <a:srgbClr val="FF6700">
                      <a:lumMod val="40000"/>
                      <a:lumOff val="60000"/>
                    </a:srgbClr>
                  </a:solidFill>
                  <a:prstDash val="solid"/>
                </a:ln>
                <a:solidFill>
                  <a:srgbClr val="FF6700">
                    <a:lumMod val="60000"/>
                    <a:lumOff val="40000"/>
                  </a:srgbClr>
                </a:solidFill>
                <a:effectLst/>
                <a:cs typeface="B Yagut" panose="00000400000000000000" pitchFamily="2" charset="-78"/>
              </a:rPr>
              <a:t> می کند و </a:t>
            </a:r>
            <a:r>
              <a:rPr lang="fa-IR" sz="1800" b="1" dirty="0">
                <a:ln w="10541" cmpd="sng">
                  <a:solidFill>
                    <a:srgbClr val="FF6700">
                      <a:lumMod val="40000"/>
                      <a:lumOff val="60000"/>
                    </a:srgbClr>
                  </a:solidFill>
                  <a:prstDash val="solid"/>
                </a:ln>
                <a:solidFill>
                  <a:srgbClr val="FF6700">
                    <a:lumMod val="60000"/>
                    <a:lumOff val="40000"/>
                  </a:srgbClr>
                </a:solidFill>
                <a:effectLst/>
                <a:cs typeface="B Yagut" panose="00000400000000000000" pitchFamily="2" charset="-78"/>
              </a:rPr>
              <a:t>قوانین مشخصی </a:t>
            </a:r>
            <a:r>
              <a:rPr lang="fa-IR" sz="1800" dirty="0">
                <a:ln w="10541" cmpd="sng">
                  <a:solidFill>
                    <a:srgbClr val="FF6700">
                      <a:lumMod val="40000"/>
                      <a:lumOff val="60000"/>
                    </a:srgbClr>
                  </a:solidFill>
                  <a:prstDash val="solid"/>
                </a:ln>
                <a:solidFill>
                  <a:srgbClr val="FF6700">
                    <a:lumMod val="60000"/>
                    <a:lumOff val="40000"/>
                  </a:srgbClr>
                </a:solidFill>
                <a:effectLst/>
                <a:cs typeface="B Yagut" panose="00000400000000000000" pitchFamily="2" charset="-78"/>
              </a:rPr>
              <a:t>را بر آن </a:t>
            </a:r>
            <a:r>
              <a:rPr lang="fa-IR" sz="1800" b="1" dirty="0">
                <a:ln w="10541" cmpd="sng">
                  <a:solidFill>
                    <a:srgbClr val="FF6700">
                      <a:lumMod val="40000"/>
                      <a:lumOff val="60000"/>
                    </a:srgbClr>
                  </a:solidFill>
                  <a:prstDash val="solid"/>
                </a:ln>
                <a:solidFill>
                  <a:srgbClr val="FF6700">
                    <a:lumMod val="60000"/>
                    <a:lumOff val="40000"/>
                  </a:srgbClr>
                </a:solidFill>
                <a:effectLst/>
                <a:cs typeface="B Yagut" panose="00000400000000000000" pitchFamily="2" charset="-78"/>
              </a:rPr>
              <a:t>حاکم</a:t>
            </a:r>
            <a:r>
              <a:rPr lang="fa-IR" sz="1800" dirty="0">
                <a:ln w="10541" cmpd="sng">
                  <a:solidFill>
                    <a:srgbClr val="FF6700">
                      <a:lumMod val="40000"/>
                      <a:lumOff val="60000"/>
                    </a:srgbClr>
                  </a:solidFill>
                  <a:prstDash val="solid"/>
                </a:ln>
                <a:solidFill>
                  <a:srgbClr val="FF6700">
                    <a:lumMod val="60000"/>
                    <a:lumOff val="40000"/>
                  </a:srgbClr>
                </a:solidFill>
                <a:effectLst/>
                <a:cs typeface="B Yagut" panose="00000400000000000000" pitchFamily="2" charset="-78"/>
              </a:rPr>
              <a:t> کرده و جهان هستی مطابق با آن قوانین عمل می کند و به پیش می رود.(همه چیز مطابق میل و اراده انسان پیش نمی رود.)</a:t>
            </a:r>
          </a:p>
        </p:txBody>
      </p:sp>
      <p:sp>
        <p:nvSpPr>
          <p:cNvPr id="11" name="Right Bracket 10"/>
          <p:cNvSpPr/>
          <p:nvPr/>
        </p:nvSpPr>
        <p:spPr>
          <a:xfrm>
            <a:off x="7139012" y="5252356"/>
            <a:ext cx="1219199" cy="862692"/>
          </a:xfrm>
          <a:prstGeom prst="rightBracket">
            <a:avLst/>
          </a:prstGeom>
          <a:ln w="28575"/>
        </p:spPr>
        <p:style>
          <a:lnRef idx="1">
            <a:schemeClr val="accent5"/>
          </a:lnRef>
          <a:fillRef idx="0">
            <a:schemeClr val="accent5"/>
          </a:fillRef>
          <a:effectRef idx="0">
            <a:schemeClr val="accent5"/>
          </a:effectRef>
          <a:fontRef idx="minor">
            <a:schemeClr val="tx1"/>
          </a:fontRef>
        </p:style>
        <p:txBody>
          <a:bodyPr rtlCol="1"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Koodak" panose="00000700000000000000" pitchFamily="2" charset="-78"/>
              </a:rPr>
              <a:t>حالا سوال!!</a:t>
            </a:r>
          </a:p>
        </p:txBody>
      </p:sp>
      <p:sp>
        <p:nvSpPr>
          <p:cNvPr id="12" name="Title 1"/>
          <p:cNvSpPr txBox="1">
            <a:spLocks/>
          </p:cNvSpPr>
          <p:nvPr/>
        </p:nvSpPr>
        <p:spPr>
          <a:xfrm rot="16200000">
            <a:off x="3443505" y="2548152"/>
            <a:ext cx="933448" cy="6200343"/>
          </a:xfrm>
          <a:prstGeom prst="rect">
            <a:avLst/>
          </a:prstGeom>
          <a:ln/>
        </p:spPr>
        <p:style>
          <a:lnRef idx="0">
            <a:schemeClr val="accent5"/>
          </a:lnRef>
          <a:fillRef idx="3">
            <a:schemeClr val="accent5"/>
          </a:fillRef>
          <a:effectRef idx="3">
            <a:schemeClr val="accent5"/>
          </a:effectRef>
          <a:fontRef idx="minor">
            <a:schemeClr val="lt1"/>
          </a:fontRef>
        </p:style>
        <p:txBody>
          <a:bodyPr vert="vert" anchor="ctr">
            <a:normAutofit fontScale="97500"/>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lvl="0" algn="ctr">
              <a:defRPr/>
            </a:pPr>
            <a:r>
              <a:rPr lang="fa-IR" sz="18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Gill Sans MT"/>
                <a:cs typeface="B Nazanin" panose="00000400000000000000" pitchFamily="2" charset="-78"/>
              </a:rPr>
              <a:t>آیا مشیّت خداوند و قوانین حاکم بر هستی مانع اختیار انسان است، یا برعکس، زمینه ساز شکوفایی اختیار و بستری برای بهره مندی از آن؟</a:t>
            </a:r>
            <a:endParaRPr kumimoji="0" lang="fa-IR" sz="1800" b="1" i="0" u="none"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IRANSansWebMedium" panose="02040503050201020203" pitchFamily="18" charset="-78"/>
              <a:cs typeface="IRANSansWebMedium" panose="02040503050201020203" pitchFamily="18" charset="-78"/>
            </a:endParaRPr>
          </a:p>
        </p:txBody>
      </p:sp>
    </p:spTree>
    <p:extLst>
      <p:ext uri="{BB962C8B-B14F-4D97-AF65-F5344CB8AC3E}">
        <p14:creationId xmlns:p14="http://schemas.microsoft.com/office/powerpoint/2010/main" val="18750013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out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outVertical)">
                                      <p:cBhvr>
                                        <p:cTn id="12" dur="500"/>
                                        <p:tgtEl>
                                          <p:spTgt spid="4">
                                            <p:txEl>
                                              <p:pRg st="1" end="1"/>
                                            </p:txEl>
                                          </p:spTgt>
                                        </p:tgtEl>
                                      </p:cBhvr>
                                    </p:animEffect>
                                  </p:childTnLst>
                                </p:cTn>
                              </p:par>
                              <p:par>
                                <p:cTn id="13" presetID="26"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870">
                                          <p:stCondLst>
                                            <p:cond delay="0"/>
                                          </p:stCondLst>
                                        </p:cTn>
                                        <p:tgtEl>
                                          <p:spTgt spid="8"/>
                                        </p:tgtEl>
                                      </p:cBhvr>
                                    </p:animEffect>
                                    <p:anim calcmode="lin" valueType="num">
                                      <p:cBhvr>
                                        <p:cTn id="16" dur="2733"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7" dur="996"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8" dur="996" tmFilter="0, 0; 0.125,0.2665; 0.25,0.4; 0.375,0.465; 0.5,0.5;  0.625,0.535; 0.75,0.6; 0.875,0.7335; 1,1">
                                          <p:stCondLst>
                                            <p:cond delay="996"/>
                                          </p:stCondLst>
                                        </p:cTn>
                                        <p:tgtEl>
                                          <p:spTgt spid="8"/>
                                        </p:tgtEl>
                                        <p:attrNameLst>
                                          <p:attrName>ppt_y</p:attrName>
                                        </p:attrNameLst>
                                      </p:cBhvr>
                                      <p:tavLst>
                                        <p:tav tm="0" fmla="#ppt_y-sin(pi*$)/9">
                                          <p:val>
                                            <p:fltVal val="0"/>
                                          </p:val>
                                        </p:tav>
                                        <p:tav tm="100000">
                                          <p:val>
                                            <p:fltVal val="1"/>
                                          </p:val>
                                        </p:tav>
                                      </p:tavLst>
                                    </p:anim>
                                    <p:anim calcmode="lin" valueType="num">
                                      <p:cBhvr>
                                        <p:cTn id="19" dur="498" tmFilter="0, 0; 0.125,0.2665; 0.25,0.4; 0.375,0.465; 0.5,0.5;  0.625,0.535; 0.75,0.6; 0.875,0.7335; 1,1">
                                          <p:stCondLst>
                                            <p:cond delay="1986"/>
                                          </p:stCondLst>
                                        </p:cTn>
                                        <p:tgtEl>
                                          <p:spTgt spid="8"/>
                                        </p:tgtEl>
                                        <p:attrNameLst>
                                          <p:attrName>ppt_y</p:attrName>
                                        </p:attrNameLst>
                                      </p:cBhvr>
                                      <p:tavLst>
                                        <p:tav tm="0" fmla="#ppt_y-sin(pi*$)/27">
                                          <p:val>
                                            <p:fltVal val="0"/>
                                          </p:val>
                                        </p:tav>
                                        <p:tav tm="100000">
                                          <p:val>
                                            <p:fltVal val="1"/>
                                          </p:val>
                                        </p:tav>
                                      </p:tavLst>
                                    </p:anim>
                                    <p:anim calcmode="lin" valueType="num">
                                      <p:cBhvr>
                                        <p:cTn id="20" dur="246" tmFilter="0, 0; 0.125,0.2665; 0.25,0.4; 0.375,0.465; 0.5,0.5;  0.625,0.535; 0.75,0.6; 0.875,0.7335; 1,1">
                                          <p:stCondLst>
                                            <p:cond delay="2484"/>
                                          </p:stCondLst>
                                        </p:cTn>
                                        <p:tgtEl>
                                          <p:spTgt spid="8"/>
                                        </p:tgtEl>
                                        <p:attrNameLst>
                                          <p:attrName>ppt_y</p:attrName>
                                        </p:attrNameLst>
                                      </p:cBhvr>
                                      <p:tavLst>
                                        <p:tav tm="0" fmla="#ppt_y-sin(pi*$)/81">
                                          <p:val>
                                            <p:fltVal val="0"/>
                                          </p:val>
                                        </p:tav>
                                        <p:tav tm="100000">
                                          <p:val>
                                            <p:fltVal val="1"/>
                                          </p:val>
                                        </p:tav>
                                      </p:tavLst>
                                    </p:anim>
                                    <p:animScale>
                                      <p:cBhvr>
                                        <p:cTn id="21" dur="39">
                                          <p:stCondLst>
                                            <p:cond delay="975"/>
                                          </p:stCondLst>
                                        </p:cTn>
                                        <p:tgtEl>
                                          <p:spTgt spid="8"/>
                                        </p:tgtEl>
                                      </p:cBhvr>
                                      <p:to x="100000" y="60000"/>
                                    </p:animScale>
                                    <p:animScale>
                                      <p:cBhvr>
                                        <p:cTn id="22" dur="249" decel="50000">
                                          <p:stCondLst>
                                            <p:cond delay="1014"/>
                                          </p:stCondLst>
                                        </p:cTn>
                                        <p:tgtEl>
                                          <p:spTgt spid="8"/>
                                        </p:tgtEl>
                                      </p:cBhvr>
                                      <p:to x="100000" y="100000"/>
                                    </p:animScale>
                                    <p:animScale>
                                      <p:cBhvr>
                                        <p:cTn id="23" dur="39">
                                          <p:stCondLst>
                                            <p:cond delay="1968"/>
                                          </p:stCondLst>
                                        </p:cTn>
                                        <p:tgtEl>
                                          <p:spTgt spid="8"/>
                                        </p:tgtEl>
                                      </p:cBhvr>
                                      <p:to x="100000" y="80000"/>
                                    </p:animScale>
                                    <p:animScale>
                                      <p:cBhvr>
                                        <p:cTn id="24" dur="249" decel="50000">
                                          <p:stCondLst>
                                            <p:cond delay="2007"/>
                                          </p:stCondLst>
                                        </p:cTn>
                                        <p:tgtEl>
                                          <p:spTgt spid="8"/>
                                        </p:tgtEl>
                                      </p:cBhvr>
                                      <p:to x="100000" y="100000"/>
                                    </p:animScale>
                                    <p:animScale>
                                      <p:cBhvr>
                                        <p:cTn id="25" dur="39">
                                          <p:stCondLst>
                                            <p:cond delay="2463"/>
                                          </p:stCondLst>
                                        </p:cTn>
                                        <p:tgtEl>
                                          <p:spTgt spid="8"/>
                                        </p:tgtEl>
                                      </p:cBhvr>
                                      <p:to x="100000" y="90000"/>
                                    </p:animScale>
                                    <p:animScale>
                                      <p:cBhvr>
                                        <p:cTn id="26" dur="249" decel="50000">
                                          <p:stCondLst>
                                            <p:cond delay="2502"/>
                                          </p:stCondLst>
                                        </p:cTn>
                                        <p:tgtEl>
                                          <p:spTgt spid="8"/>
                                        </p:tgtEl>
                                      </p:cBhvr>
                                      <p:to x="100000" y="100000"/>
                                    </p:animScale>
                                    <p:animScale>
                                      <p:cBhvr>
                                        <p:cTn id="27" dur="39">
                                          <p:stCondLst>
                                            <p:cond delay="2712"/>
                                          </p:stCondLst>
                                        </p:cTn>
                                        <p:tgtEl>
                                          <p:spTgt spid="8"/>
                                        </p:tgtEl>
                                      </p:cBhvr>
                                      <p:to x="100000" y="95000"/>
                                    </p:animScale>
                                    <p:animScale>
                                      <p:cBhvr>
                                        <p:cTn id="28" dur="249" decel="50000">
                                          <p:stCondLst>
                                            <p:cond delay="2751"/>
                                          </p:stCondLst>
                                        </p:cTn>
                                        <p:tgtEl>
                                          <p:spTgt spid="8"/>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 presetClass="entr" presetSubtype="9"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0-#ppt_w/2"/>
                                          </p:val>
                                        </p:tav>
                                        <p:tav tm="100000">
                                          <p:val>
                                            <p:strVal val="#ppt_x"/>
                                          </p:val>
                                        </p:tav>
                                      </p:tavLst>
                                    </p:anim>
                                    <p:anim calcmode="lin" valueType="num">
                                      <p:cBhvr additive="base">
                                        <p:cTn id="34"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6" presetClass="entr" presetSubtype="42"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barn(outHorizontal)">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82"/>
            </a:gs>
            <a:gs pos="30000">
              <a:srgbClr val="66008F"/>
            </a:gs>
            <a:gs pos="64999">
              <a:srgbClr val="BA0066"/>
            </a:gs>
            <a:gs pos="89999">
              <a:srgbClr val="FF0000"/>
            </a:gs>
            <a:gs pos="100000">
              <a:srgbClr val="FF8200"/>
            </a:gs>
          </a:gsLst>
          <a:lin ang="5400000" scaled="0"/>
        </a:gradFill>
        <a:effectLst/>
      </p:bgPr>
    </p:bg>
    <p:spTree>
      <p:nvGrpSpPr>
        <p:cNvPr id="1" name=""/>
        <p:cNvGrpSpPr/>
        <p:nvPr/>
      </p:nvGrpSpPr>
      <p:grpSpPr>
        <a:xfrm>
          <a:off x="0" y="0"/>
          <a:ext cx="0" cy="0"/>
          <a:chOff x="0" y="0"/>
          <a:chExt cx="0" cy="0"/>
        </a:xfrm>
      </p:grpSpPr>
      <p:sp>
        <p:nvSpPr>
          <p:cNvPr id="4" name="TextBox 3"/>
          <p:cNvSpPr txBox="1"/>
          <p:nvPr/>
        </p:nvSpPr>
        <p:spPr>
          <a:xfrm>
            <a:off x="533400" y="914519"/>
            <a:ext cx="8004717" cy="578882"/>
          </a:xfrm>
          <a:prstGeom prst="flowChartAlternateProcess">
            <a:avLst/>
          </a:prstGeom>
          <a:ln w="5715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1">
            <a:spAutoFit/>
          </a:bodyPr>
          <a:lstStyle/>
          <a:p>
            <a:pPr algn="ctr" rtl="1">
              <a:defRPr/>
            </a:pPr>
            <a:r>
              <a:rPr lang="fa-IR" sz="2800" b="1" kern="0" dirty="0">
                <a:ln w="12700">
                  <a:solidFill>
                    <a:srgbClr val="3E3D2D">
                      <a:satMod val="155000"/>
                    </a:srgbClr>
                  </a:solidFill>
                  <a:prstDash val="solid"/>
                </a:ln>
                <a:solidFill>
                  <a:srgbClr val="CAF278">
                    <a:tint val="85000"/>
                    <a:satMod val="155000"/>
                  </a:srgbClr>
                </a:solidFill>
                <a:effectLst>
                  <a:outerShdw blurRad="41275" dist="20320" dir="1800000" algn="tl" rotWithShape="0">
                    <a:srgbClr val="000000">
                      <a:alpha val="40000"/>
                    </a:srgbClr>
                  </a:outerShdw>
                </a:effectLst>
                <a:latin typeface="Gill Sans MT"/>
                <a:cs typeface="B Nazanin" panose="00000400000000000000" pitchFamily="2" charset="-78"/>
              </a:rPr>
              <a:t>این سؤال را در دو بخش بررسی و پاسخ داده می شود...</a:t>
            </a:r>
            <a:endParaRPr lang="fa-IR" sz="2800" b="1" kern="0" cap="all" dirty="0">
              <a:ln w="9000" cmpd="sng">
                <a:solidFill>
                  <a:srgbClr val="84AA33">
                    <a:shade val="50000"/>
                    <a:satMod val="120000"/>
                  </a:srgbClr>
                </a:solidFill>
                <a:prstDash val="solid"/>
              </a:ln>
              <a:gradFill>
                <a:gsLst>
                  <a:gs pos="0">
                    <a:srgbClr val="84AA33">
                      <a:shade val="20000"/>
                      <a:satMod val="245000"/>
                    </a:srgbClr>
                  </a:gs>
                  <a:gs pos="43000">
                    <a:srgbClr val="84AA33">
                      <a:satMod val="255000"/>
                    </a:srgbClr>
                  </a:gs>
                  <a:gs pos="48000">
                    <a:srgbClr val="84AA33">
                      <a:shade val="85000"/>
                      <a:satMod val="255000"/>
                    </a:srgbClr>
                  </a:gs>
                  <a:gs pos="100000">
                    <a:srgbClr val="84AA33">
                      <a:shade val="20000"/>
                      <a:satMod val="245000"/>
                    </a:srgbClr>
                  </a:gs>
                </a:gsLst>
                <a:lin ang="5400000"/>
              </a:gradFill>
              <a:effectLst>
                <a:reflection blurRad="12700" stA="28000" endPos="45000" dist="1000" dir="5400000" sy="-100000" algn="bl" rotWithShape="0"/>
              </a:effectLst>
              <a:latin typeface="Gill Sans MT"/>
              <a:cs typeface="B Nazanin" panose="00000400000000000000" pitchFamily="2" charset="-78"/>
            </a:endParaRPr>
          </a:p>
        </p:txBody>
      </p:sp>
      <p:pic>
        <p:nvPicPr>
          <p:cNvPr id="11" name="Picture 10">
            <a:hlinkClick r:id="rId3" action="ppaction://hlinksldjump"/>
          </p:cNvPr>
          <p:cNvPicPr>
            <a:picLocks noChangeAspect="1"/>
          </p:cNvPicPr>
          <p:nvPr/>
        </p:nvPicPr>
        <p:blipFill>
          <a:blip r:embed="rId4">
            <a:biLevel thresh="75000"/>
            <a:extLst>
              <a:ext uri="{28A0092B-C50C-407E-A947-70E740481C1C}">
                <a14:useLocalDpi xmlns:a14="http://schemas.microsoft.com/office/drawing/2010/main" val="0"/>
              </a:ext>
            </a:extLst>
          </a:blip>
          <a:stretch>
            <a:fillRect/>
          </a:stretch>
        </p:blipFill>
        <p:spPr>
          <a:xfrm>
            <a:off x="6896164" y="0"/>
            <a:ext cx="1104836" cy="615630"/>
          </a:xfrm>
          <a:prstGeom prst="rect">
            <a:avLst/>
          </a:prstGeom>
        </p:spPr>
      </p:pic>
      <p:sp>
        <p:nvSpPr>
          <p:cNvPr id="14" name="Rectangle 13"/>
          <p:cNvSpPr/>
          <p:nvPr/>
        </p:nvSpPr>
        <p:spPr>
          <a:xfrm>
            <a:off x="533400" y="1569602"/>
            <a:ext cx="8004717" cy="1828799"/>
          </a:xfrm>
          <a:prstGeom prst="rect">
            <a:avLst/>
          </a:prstGeom>
          <a:ln/>
        </p:spPr>
        <p:style>
          <a:lnRef idx="0">
            <a:schemeClr val="accent6"/>
          </a:lnRef>
          <a:fillRef idx="3">
            <a:schemeClr val="accent6"/>
          </a:fillRef>
          <a:effectRef idx="3">
            <a:schemeClr val="accent6"/>
          </a:effectRef>
          <a:fontRef idx="minor">
            <a:schemeClr val="lt1"/>
          </a:fontRef>
        </p:style>
        <p:txBody>
          <a:bodyPr rtlCol="1" anchor="t"/>
          <a:lstStyle/>
          <a:p>
            <a:pPr algn="just" rtl="1"/>
            <a:r>
              <a:rPr lang="fa-IR" sz="1900"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بخش اول: اعتقاد به خدایی حکیم، که با حکمت خود جهان را خلق کرده و اداره می کند، این اطمینان را به انسان می دهد که همه وقایع و رخدادهای جهان، تحت یک </a:t>
            </a:r>
            <a:r>
              <a:rPr lang="fa-IR" sz="1900" b="1"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برنامه</a:t>
            </a:r>
            <a:r>
              <a:rPr lang="fa-IR" sz="1900"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 سامان دهی شده و </a:t>
            </a:r>
            <a:r>
              <a:rPr lang="fa-IR" sz="1900" b="1"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غایتمند(هدفدار)</a:t>
            </a:r>
            <a:r>
              <a:rPr lang="fa-IR" sz="1900"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 انجام می گیرد و نه اتفاقی و بی هدف. کسی که معتقد به حاکمیت چنین خدایی است، هر چند خودش از شناخت علت بسیاری از حوادث و رخدادهای جهان </a:t>
            </a:r>
            <a:r>
              <a:rPr lang="fa-IR" sz="1900" b="1"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عاجز است</a:t>
            </a:r>
            <a:r>
              <a:rPr lang="fa-IR" sz="1900"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 اما مطمئن است که هر حادثه ای </a:t>
            </a:r>
            <a:r>
              <a:rPr lang="fa-IR" sz="1900" b="1"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هدف معین </a:t>
            </a:r>
            <a:r>
              <a:rPr lang="fa-IR" sz="1900"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و مشخصی دارد و از سر تصادف، غفلت یا ندانم کاری رخ نمی دهد. </a:t>
            </a:r>
          </a:p>
          <a:p>
            <a:pPr algn="ctr" rtl="1"/>
            <a:r>
              <a:rPr lang="fa-IR" sz="1900"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قطره ای کز جویباری می رود *** از پی انجام کاری می رود(هر کاری، حکمتی دارد!)</a:t>
            </a:r>
          </a:p>
        </p:txBody>
      </p:sp>
      <p:sp>
        <p:nvSpPr>
          <p:cNvPr id="13" name="TextBox 12"/>
          <p:cNvSpPr txBox="1"/>
          <p:nvPr/>
        </p:nvSpPr>
        <p:spPr>
          <a:xfrm>
            <a:off x="533400" y="3515648"/>
            <a:ext cx="8026489" cy="1025753"/>
          </a:xfrm>
          <a:prstGeom prst="round2DiagRect">
            <a:avLst>
              <a:gd name="adj1" fmla="val 10103"/>
              <a:gd name="adj2" fmla="val 0"/>
            </a:avLst>
          </a:prstGeom>
          <a:gradFill rotWithShape="1">
            <a:gsLst>
              <a:gs pos="0">
                <a:srgbClr val="FEB80A">
                  <a:tint val="35000"/>
                  <a:satMod val="253000"/>
                </a:srgbClr>
              </a:gs>
              <a:gs pos="50000">
                <a:srgbClr val="FEB80A">
                  <a:tint val="42000"/>
                  <a:satMod val="255000"/>
                </a:srgbClr>
              </a:gs>
              <a:gs pos="97000">
                <a:srgbClr val="FEB80A">
                  <a:tint val="53000"/>
                  <a:satMod val="260000"/>
                </a:srgbClr>
              </a:gs>
              <a:gs pos="100000">
                <a:srgbClr val="FEB80A">
                  <a:tint val="56000"/>
                  <a:satMod val="275000"/>
                </a:srgbClr>
              </a:gs>
            </a:gsLst>
            <a:path path="circle">
              <a:fillToRect l="50000" t="50000" r="50000" b="50000"/>
            </a:path>
          </a:gradFill>
          <a:ln w="9525" cap="flat" cmpd="sng" algn="ctr">
            <a:solidFill>
              <a:srgbClr val="FEB80A"/>
            </a:solidFill>
            <a:prstDash val="solid"/>
          </a:ln>
          <a:effectLst>
            <a:outerShdw blurRad="63500" dist="25400" dir="5400000" rotWithShape="0">
              <a:srgbClr val="000000">
                <a:alpha val="43137"/>
              </a:srgbClr>
            </a:outerShdw>
          </a:effectLst>
        </p:spPr>
        <p:txBody>
          <a:bodyPr wrap="square" rtlCol="1">
            <a:spAutoFit/>
          </a:bodyPr>
          <a:lstStyle/>
          <a:p>
            <a:pPr algn="just" rtl="1">
              <a:defRPr/>
            </a:pPr>
            <a:r>
              <a:rPr lang="fa-IR" sz="1900" kern="0" cap="all" dirty="0">
                <a:ln w="9000" cmpd="sng">
                  <a:solidFill>
                    <a:srgbClr val="00B050"/>
                  </a:solidFill>
                  <a:prstDash val="solid"/>
                </a:ln>
                <a:solidFill>
                  <a:srgbClr val="94C600">
                    <a:lumMod val="75000"/>
                  </a:srgbClr>
                </a:solidFill>
                <a:effectLst>
                  <a:reflection blurRad="12700" stA="28000" endPos="45000" dist="1000" dir="5400000" sy="-100000" algn="bl" rotWithShape="0"/>
                </a:effectLst>
                <a:latin typeface="Gill Sans MT"/>
                <a:cs typeface="B Nazanin" panose="00000400000000000000" pitchFamily="2" charset="-78"/>
              </a:rPr>
              <a:t>همچنین اعتقاد به خدای حکیم، این اطمینان را به آدمی می دهد که جهان خلقت حافظ و نگهبانی دارد که در کار او اشتباه نیست. به عبارت دیگر، کشتیِ جهان ناخدایی دارد که به موجب علم و قدرت ناخدا، هیچ گاه غرق و نابود نخواهد شد.</a:t>
            </a:r>
            <a:endParaRPr lang="fa-IR" sz="1900" kern="0" cap="all" dirty="0">
              <a:ln w="9000" cmpd="sng">
                <a:solidFill>
                  <a:srgbClr val="84AA33">
                    <a:shade val="50000"/>
                    <a:satMod val="120000"/>
                  </a:srgbClr>
                </a:solidFill>
                <a:prstDash val="solid"/>
              </a:ln>
              <a:gradFill>
                <a:gsLst>
                  <a:gs pos="0">
                    <a:srgbClr val="84AA33">
                      <a:shade val="20000"/>
                      <a:satMod val="245000"/>
                    </a:srgbClr>
                  </a:gs>
                  <a:gs pos="43000">
                    <a:srgbClr val="84AA33">
                      <a:satMod val="255000"/>
                    </a:srgbClr>
                  </a:gs>
                  <a:gs pos="48000">
                    <a:srgbClr val="84AA33">
                      <a:shade val="85000"/>
                      <a:satMod val="255000"/>
                    </a:srgbClr>
                  </a:gs>
                  <a:gs pos="100000">
                    <a:srgbClr val="84AA33">
                      <a:shade val="20000"/>
                      <a:satMod val="245000"/>
                    </a:srgbClr>
                  </a:gs>
                </a:gsLst>
                <a:lin ang="5400000"/>
              </a:gradFill>
              <a:effectLst>
                <a:reflection blurRad="12700" stA="28000" endPos="45000" dist="1000" dir="5400000" sy="-100000" algn="bl" rotWithShape="0"/>
              </a:effectLst>
              <a:latin typeface="Gill Sans MT"/>
              <a:cs typeface="B Nazanin" panose="00000400000000000000" pitchFamily="2" charset="-78"/>
            </a:endParaRPr>
          </a:p>
        </p:txBody>
      </p:sp>
      <p:sp>
        <p:nvSpPr>
          <p:cNvPr id="19" name="Rectangle 18"/>
          <p:cNvSpPr/>
          <p:nvPr/>
        </p:nvSpPr>
        <p:spPr>
          <a:xfrm>
            <a:off x="4876800" y="0"/>
            <a:ext cx="533400" cy="533400"/>
          </a:xfrm>
          <a:prstGeom prst="rect">
            <a:avLst/>
          </a:prstGeom>
          <a:ln/>
        </p:spPr>
        <p:style>
          <a:lnRef idx="0">
            <a:schemeClr val="accent4"/>
          </a:lnRef>
          <a:fillRef idx="3">
            <a:schemeClr val="accent4"/>
          </a:fillRef>
          <a:effectRef idx="3">
            <a:schemeClr val="accent4"/>
          </a:effectRef>
          <a:fontRef idx="minor">
            <a:schemeClr val="lt1"/>
          </a:fontRef>
        </p:style>
        <p:txBody>
          <a:bodyPr rtlCol="1" anchor="ctr"/>
          <a:lstStyle/>
          <a:p>
            <a:pPr algn="ctr">
              <a:defRPr/>
            </a:pPr>
            <a:r>
              <a:rPr lang="fa-IR" sz="1300" kern="0" dirty="0">
                <a:ln w="10541" cmpd="sng">
                  <a:solidFill>
                    <a:srgbClr val="94C600">
                      <a:shade val="88000"/>
                      <a:satMod val="110000"/>
                    </a:srgbClr>
                  </a:solidFill>
                  <a:prstDash val="solid"/>
                </a:ln>
                <a:gradFill>
                  <a:gsLst>
                    <a:gs pos="0">
                      <a:srgbClr val="94C600">
                        <a:tint val="40000"/>
                        <a:satMod val="250000"/>
                      </a:srgbClr>
                    </a:gs>
                    <a:gs pos="9000">
                      <a:srgbClr val="94C600">
                        <a:tint val="52000"/>
                        <a:satMod val="300000"/>
                      </a:srgbClr>
                    </a:gs>
                    <a:gs pos="50000">
                      <a:srgbClr val="94C600">
                        <a:shade val="20000"/>
                        <a:satMod val="300000"/>
                      </a:srgbClr>
                    </a:gs>
                    <a:gs pos="79000">
                      <a:srgbClr val="94C600">
                        <a:tint val="52000"/>
                        <a:satMod val="300000"/>
                      </a:srgbClr>
                    </a:gs>
                    <a:gs pos="100000">
                      <a:srgbClr val="94C600">
                        <a:tint val="40000"/>
                        <a:satMod val="250000"/>
                      </a:srgbClr>
                    </a:gs>
                  </a:gsLst>
                  <a:lin ang="5400000"/>
                </a:gradFill>
                <a:latin typeface="Gill Sans MT"/>
                <a:cs typeface="B Titr" panose="00000700000000000000" pitchFamily="2" charset="-78"/>
              </a:rPr>
              <a:t>صفحه </a:t>
            </a:r>
          </a:p>
          <a:p>
            <a:pPr algn="ctr">
              <a:defRPr/>
            </a:pPr>
            <a:r>
              <a:rPr lang="fa-IR" sz="1600" kern="0" dirty="0">
                <a:ln w="10541" cmpd="sng">
                  <a:solidFill>
                    <a:srgbClr val="94C600">
                      <a:shade val="88000"/>
                      <a:satMod val="110000"/>
                    </a:srgbClr>
                  </a:solidFill>
                  <a:prstDash val="solid"/>
                </a:ln>
                <a:gradFill>
                  <a:gsLst>
                    <a:gs pos="0">
                      <a:srgbClr val="94C600">
                        <a:tint val="40000"/>
                        <a:satMod val="250000"/>
                      </a:srgbClr>
                    </a:gs>
                    <a:gs pos="9000">
                      <a:srgbClr val="94C600">
                        <a:tint val="52000"/>
                        <a:satMod val="300000"/>
                      </a:srgbClr>
                    </a:gs>
                    <a:gs pos="50000">
                      <a:srgbClr val="94C600">
                        <a:shade val="20000"/>
                        <a:satMod val="300000"/>
                      </a:srgbClr>
                    </a:gs>
                    <a:gs pos="79000">
                      <a:srgbClr val="94C600">
                        <a:tint val="52000"/>
                        <a:satMod val="300000"/>
                      </a:srgbClr>
                    </a:gs>
                    <a:gs pos="100000">
                      <a:srgbClr val="94C600">
                        <a:tint val="40000"/>
                        <a:satMod val="250000"/>
                      </a:srgbClr>
                    </a:gs>
                  </a:gsLst>
                  <a:lin ang="5400000"/>
                </a:gradFill>
                <a:latin typeface="Gill Sans MT"/>
                <a:cs typeface="B Mitra" panose="00000400000000000000" pitchFamily="2" charset="-78"/>
              </a:rPr>
              <a:t>58</a:t>
            </a:r>
          </a:p>
        </p:txBody>
      </p:sp>
      <p:sp>
        <p:nvSpPr>
          <p:cNvPr id="2" name="Rectangle 1"/>
          <p:cNvSpPr/>
          <p:nvPr/>
        </p:nvSpPr>
        <p:spPr>
          <a:xfrm>
            <a:off x="533400" y="4681979"/>
            <a:ext cx="8026489" cy="600164"/>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pPr algn="ctr"/>
            <a:r>
              <a:rPr lang="fa-IR" dirty="0">
                <a:ln>
                  <a:solidFill>
                    <a:srgbClr val="FFFF00"/>
                  </a:solidFill>
                </a:ln>
                <a:solidFill>
                  <a:srgbClr val="FFFF00"/>
                </a:solidFill>
                <a:cs typeface="B Badr" panose="00000400000000000000" pitchFamily="2" charset="-78"/>
              </a:rPr>
              <a:t>اِ</a:t>
            </a:r>
            <a:r>
              <a:rPr lang="fa-IR" dirty="0">
                <a:ln w="18415" cmpd="sng">
                  <a:solidFill>
                    <a:srgbClr val="FFFF00"/>
                  </a:solidFill>
                  <a:prstDash val="solid"/>
                </a:ln>
                <a:solidFill>
                  <a:srgbClr val="FFFF00"/>
                </a:solidFill>
                <a:effectLst>
                  <a:outerShdw blurRad="63500" dir="3600000" algn="tl" rotWithShape="0">
                    <a:srgbClr val="000000">
                      <a:alpha val="70000"/>
                    </a:srgbClr>
                  </a:outerShdw>
                </a:effectLst>
                <a:cs typeface="B Badr" panose="00000400000000000000" pitchFamily="2" charset="-78"/>
              </a:rPr>
              <a:t>نَّ اللهَ یُمسِكُ السَّماواتِ وَ الاَرضَ اَن تَزولا وَ لَئِن زالَتا اِن اَمسَكَهُما مِن اَحَدٍ مِن بَعدِه</a:t>
            </a:r>
          </a:p>
          <a:p>
            <a:pPr algn="ctr" rtl="1"/>
            <a:r>
              <a:rPr lang="fa-IR" sz="15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anose="00000400000000000000" pitchFamily="2" charset="-78"/>
              </a:rPr>
              <a:t>خداوند آسمان ها و زمین را نگاه می دارد، تا نابود نشوند و اگر بخواهند نابود شوند، کسی جز خداوند نمی تواند آنها را نگاه دارد.</a:t>
            </a:r>
          </a:p>
        </p:txBody>
      </p:sp>
      <p:sp>
        <p:nvSpPr>
          <p:cNvPr id="9" name="TextBox 8"/>
          <p:cNvSpPr txBox="1"/>
          <p:nvPr/>
        </p:nvSpPr>
        <p:spPr>
          <a:xfrm>
            <a:off x="533400" y="5379601"/>
            <a:ext cx="8026489" cy="716399"/>
          </a:xfrm>
          <a:prstGeom prst="round2DiagRect">
            <a:avLst>
              <a:gd name="adj1" fmla="val 10103"/>
              <a:gd name="adj2" fmla="val 0"/>
            </a:avLst>
          </a:prstGeom>
          <a:gradFill rotWithShape="1">
            <a:gsLst>
              <a:gs pos="0">
                <a:srgbClr val="FEB80A">
                  <a:tint val="35000"/>
                  <a:satMod val="253000"/>
                </a:srgbClr>
              </a:gs>
              <a:gs pos="50000">
                <a:srgbClr val="FEB80A">
                  <a:tint val="42000"/>
                  <a:satMod val="255000"/>
                </a:srgbClr>
              </a:gs>
              <a:gs pos="97000">
                <a:srgbClr val="FEB80A">
                  <a:tint val="53000"/>
                  <a:satMod val="260000"/>
                </a:srgbClr>
              </a:gs>
              <a:gs pos="100000">
                <a:srgbClr val="FEB80A">
                  <a:tint val="56000"/>
                  <a:satMod val="275000"/>
                </a:srgbClr>
              </a:gs>
            </a:gsLst>
            <a:path path="circle">
              <a:fillToRect l="50000" t="50000" r="50000" b="50000"/>
            </a:path>
          </a:gradFill>
          <a:ln w="9525" cap="flat" cmpd="sng" algn="ctr">
            <a:solidFill>
              <a:srgbClr val="FEB80A"/>
            </a:solidFill>
            <a:prstDash val="solid"/>
          </a:ln>
          <a:effectLst>
            <a:outerShdw blurRad="63500" dist="25400" dir="5400000" rotWithShape="0">
              <a:srgbClr val="000000">
                <a:alpha val="43137"/>
              </a:srgbClr>
            </a:outerShdw>
          </a:effectLst>
        </p:spPr>
        <p:txBody>
          <a:bodyPr wrap="square" rtlCol="1">
            <a:spAutoFit/>
          </a:bodyPr>
          <a:lstStyle/>
          <a:p>
            <a:pPr algn="just" rtl="1">
              <a:defRPr/>
            </a:pPr>
            <a:r>
              <a:rPr lang="fa-IR" sz="1900" kern="0" cap="all" dirty="0">
                <a:ln w="9000" cmpd="sng">
                  <a:solidFill>
                    <a:srgbClr val="00B050"/>
                  </a:solidFill>
                  <a:prstDash val="solid"/>
                </a:ln>
                <a:solidFill>
                  <a:srgbClr val="94C600">
                    <a:lumMod val="75000"/>
                  </a:srgbClr>
                </a:solidFill>
                <a:effectLst>
                  <a:reflection blurRad="12700" stA="28000" endPos="45000" dist="1000" dir="5400000" sy="-100000" algn="bl" rotWithShape="0"/>
                </a:effectLst>
                <a:latin typeface="Gill Sans MT"/>
                <a:cs typeface="B Nazanin" panose="00000400000000000000" pitchFamily="2" charset="-78"/>
              </a:rPr>
              <a:t>این بینش و نگرش به انسان اطمینان خاطر می دهد که می تواند در این جهان از قدرت اختیار خود، بهره ببرد و برای ساختن امروز و فردای خود و جامعه تلاش کند و ثمرات تلاش خود را مشاهده نماید.</a:t>
            </a:r>
            <a:endParaRPr lang="fa-IR" sz="1900" kern="0" cap="all" dirty="0">
              <a:ln w="9000" cmpd="sng">
                <a:solidFill>
                  <a:srgbClr val="84AA33">
                    <a:shade val="50000"/>
                    <a:satMod val="120000"/>
                  </a:srgbClr>
                </a:solidFill>
                <a:prstDash val="solid"/>
              </a:ln>
              <a:gradFill>
                <a:gsLst>
                  <a:gs pos="0">
                    <a:srgbClr val="84AA33">
                      <a:shade val="20000"/>
                      <a:satMod val="245000"/>
                    </a:srgbClr>
                  </a:gs>
                  <a:gs pos="43000">
                    <a:srgbClr val="84AA33">
                      <a:satMod val="255000"/>
                    </a:srgbClr>
                  </a:gs>
                  <a:gs pos="48000">
                    <a:srgbClr val="84AA33">
                      <a:shade val="85000"/>
                      <a:satMod val="255000"/>
                    </a:srgbClr>
                  </a:gs>
                  <a:gs pos="100000">
                    <a:srgbClr val="84AA33">
                      <a:shade val="20000"/>
                      <a:satMod val="245000"/>
                    </a:srgbClr>
                  </a:gs>
                </a:gsLst>
                <a:lin ang="5400000"/>
              </a:gradFill>
              <a:effectLst>
                <a:reflection blurRad="12700" stA="28000" endPos="45000" dist="1000" dir="5400000" sy="-100000" algn="bl" rotWithShape="0"/>
              </a:effectLst>
              <a:latin typeface="Gill Sans MT"/>
              <a:cs typeface="B Nazanin" panose="00000400000000000000" pitchFamily="2" charset="-78"/>
            </a:endParaRPr>
          </a:p>
        </p:txBody>
      </p:sp>
    </p:spTree>
    <p:extLst>
      <p:ext uri="{BB962C8B-B14F-4D97-AF65-F5344CB8AC3E}">
        <p14:creationId xmlns:p14="http://schemas.microsoft.com/office/powerpoint/2010/main" val="30568025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26"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down)">
                                      <p:cBhvr>
                                        <p:cTn id="10" dur="870">
                                          <p:stCondLst>
                                            <p:cond delay="0"/>
                                          </p:stCondLst>
                                        </p:cTn>
                                        <p:tgtEl>
                                          <p:spTgt spid="14"/>
                                        </p:tgtEl>
                                      </p:cBhvr>
                                    </p:animEffect>
                                    <p:anim calcmode="lin" valueType="num">
                                      <p:cBhvr>
                                        <p:cTn id="11" dur="2733"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2" dur="996"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3" dur="996" tmFilter="0, 0; 0.125,0.2665; 0.25,0.4; 0.375,0.465; 0.5,0.5;  0.625,0.535; 0.75,0.6; 0.875,0.7335; 1,1">
                                          <p:stCondLst>
                                            <p:cond delay="996"/>
                                          </p:stCondLst>
                                        </p:cTn>
                                        <p:tgtEl>
                                          <p:spTgt spid="14"/>
                                        </p:tgtEl>
                                        <p:attrNameLst>
                                          <p:attrName>ppt_y</p:attrName>
                                        </p:attrNameLst>
                                      </p:cBhvr>
                                      <p:tavLst>
                                        <p:tav tm="0" fmla="#ppt_y-sin(pi*$)/9">
                                          <p:val>
                                            <p:fltVal val="0"/>
                                          </p:val>
                                        </p:tav>
                                        <p:tav tm="100000">
                                          <p:val>
                                            <p:fltVal val="1"/>
                                          </p:val>
                                        </p:tav>
                                      </p:tavLst>
                                    </p:anim>
                                    <p:anim calcmode="lin" valueType="num">
                                      <p:cBhvr>
                                        <p:cTn id="14" dur="498" tmFilter="0, 0; 0.125,0.2665; 0.25,0.4; 0.375,0.465; 0.5,0.5;  0.625,0.535; 0.75,0.6; 0.875,0.7335; 1,1">
                                          <p:stCondLst>
                                            <p:cond delay="1986"/>
                                          </p:stCondLst>
                                        </p:cTn>
                                        <p:tgtEl>
                                          <p:spTgt spid="14"/>
                                        </p:tgtEl>
                                        <p:attrNameLst>
                                          <p:attrName>ppt_y</p:attrName>
                                        </p:attrNameLst>
                                      </p:cBhvr>
                                      <p:tavLst>
                                        <p:tav tm="0" fmla="#ppt_y-sin(pi*$)/27">
                                          <p:val>
                                            <p:fltVal val="0"/>
                                          </p:val>
                                        </p:tav>
                                        <p:tav tm="100000">
                                          <p:val>
                                            <p:fltVal val="1"/>
                                          </p:val>
                                        </p:tav>
                                      </p:tavLst>
                                    </p:anim>
                                    <p:anim calcmode="lin" valueType="num">
                                      <p:cBhvr>
                                        <p:cTn id="15" dur="246" tmFilter="0, 0; 0.125,0.2665; 0.25,0.4; 0.375,0.465; 0.5,0.5;  0.625,0.535; 0.75,0.6; 0.875,0.7335; 1,1">
                                          <p:stCondLst>
                                            <p:cond delay="2484"/>
                                          </p:stCondLst>
                                        </p:cTn>
                                        <p:tgtEl>
                                          <p:spTgt spid="14"/>
                                        </p:tgtEl>
                                        <p:attrNameLst>
                                          <p:attrName>ppt_y</p:attrName>
                                        </p:attrNameLst>
                                      </p:cBhvr>
                                      <p:tavLst>
                                        <p:tav tm="0" fmla="#ppt_y-sin(pi*$)/81">
                                          <p:val>
                                            <p:fltVal val="0"/>
                                          </p:val>
                                        </p:tav>
                                        <p:tav tm="100000">
                                          <p:val>
                                            <p:fltVal val="1"/>
                                          </p:val>
                                        </p:tav>
                                      </p:tavLst>
                                    </p:anim>
                                    <p:animScale>
                                      <p:cBhvr>
                                        <p:cTn id="16" dur="39">
                                          <p:stCondLst>
                                            <p:cond delay="975"/>
                                          </p:stCondLst>
                                        </p:cTn>
                                        <p:tgtEl>
                                          <p:spTgt spid="14"/>
                                        </p:tgtEl>
                                      </p:cBhvr>
                                      <p:to x="100000" y="60000"/>
                                    </p:animScale>
                                    <p:animScale>
                                      <p:cBhvr>
                                        <p:cTn id="17" dur="249" decel="50000">
                                          <p:stCondLst>
                                            <p:cond delay="1014"/>
                                          </p:stCondLst>
                                        </p:cTn>
                                        <p:tgtEl>
                                          <p:spTgt spid="14"/>
                                        </p:tgtEl>
                                      </p:cBhvr>
                                      <p:to x="100000" y="100000"/>
                                    </p:animScale>
                                    <p:animScale>
                                      <p:cBhvr>
                                        <p:cTn id="18" dur="39">
                                          <p:stCondLst>
                                            <p:cond delay="1968"/>
                                          </p:stCondLst>
                                        </p:cTn>
                                        <p:tgtEl>
                                          <p:spTgt spid="14"/>
                                        </p:tgtEl>
                                      </p:cBhvr>
                                      <p:to x="100000" y="80000"/>
                                    </p:animScale>
                                    <p:animScale>
                                      <p:cBhvr>
                                        <p:cTn id="19" dur="249" decel="50000">
                                          <p:stCondLst>
                                            <p:cond delay="2007"/>
                                          </p:stCondLst>
                                        </p:cTn>
                                        <p:tgtEl>
                                          <p:spTgt spid="14"/>
                                        </p:tgtEl>
                                      </p:cBhvr>
                                      <p:to x="100000" y="100000"/>
                                    </p:animScale>
                                    <p:animScale>
                                      <p:cBhvr>
                                        <p:cTn id="20" dur="39">
                                          <p:stCondLst>
                                            <p:cond delay="2463"/>
                                          </p:stCondLst>
                                        </p:cTn>
                                        <p:tgtEl>
                                          <p:spTgt spid="14"/>
                                        </p:tgtEl>
                                      </p:cBhvr>
                                      <p:to x="100000" y="90000"/>
                                    </p:animScale>
                                    <p:animScale>
                                      <p:cBhvr>
                                        <p:cTn id="21" dur="249" decel="50000">
                                          <p:stCondLst>
                                            <p:cond delay="2502"/>
                                          </p:stCondLst>
                                        </p:cTn>
                                        <p:tgtEl>
                                          <p:spTgt spid="14"/>
                                        </p:tgtEl>
                                      </p:cBhvr>
                                      <p:to x="100000" y="100000"/>
                                    </p:animScale>
                                    <p:animScale>
                                      <p:cBhvr>
                                        <p:cTn id="22" dur="39">
                                          <p:stCondLst>
                                            <p:cond delay="2712"/>
                                          </p:stCondLst>
                                        </p:cTn>
                                        <p:tgtEl>
                                          <p:spTgt spid="14"/>
                                        </p:tgtEl>
                                      </p:cBhvr>
                                      <p:to x="100000" y="95000"/>
                                    </p:animScale>
                                    <p:animScale>
                                      <p:cBhvr>
                                        <p:cTn id="23" dur="249" decel="50000">
                                          <p:stCondLst>
                                            <p:cond delay="2751"/>
                                          </p:stCondLst>
                                        </p:cTn>
                                        <p:tgtEl>
                                          <p:spTgt spid="14"/>
                                        </p:tgtEl>
                                      </p:cBhvr>
                                      <p:to x="100000" y="100000"/>
                                    </p:animScale>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500"/>
                                        <p:tgtEl>
                                          <p:spTgt spid="2"/>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animBg="1"/>
      <p:bldP spid="13" grpId="0" animBg="1"/>
      <p:bldP spid="2"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82"/>
            </a:gs>
            <a:gs pos="30000">
              <a:srgbClr val="66008F"/>
            </a:gs>
            <a:gs pos="64999">
              <a:srgbClr val="BA0066"/>
            </a:gs>
            <a:gs pos="89999">
              <a:srgbClr val="FF0000"/>
            </a:gs>
            <a:gs pos="100000">
              <a:srgbClr val="FF8200"/>
            </a:gs>
          </a:gsLst>
          <a:lin ang="5400000" scaled="0"/>
        </a:gradFill>
        <a:effectLst/>
      </p:bgPr>
    </p:bg>
    <p:spTree>
      <p:nvGrpSpPr>
        <p:cNvPr id="1" name=""/>
        <p:cNvGrpSpPr/>
        <p:nvPr/>
      </p:nvGrpSpPr>
      <p:grpSpPr>
        <a:xfrm>
          <a:off x="0" y="0"/>
          <a:ext cx="0" cy="0"/>
          <a:chOff x="0" y="0"/>
          <a:chExt cx="0" cy="0"/>
        </a:xfrm>
      </p:grpSpPr>
      <p:sp>
        <p:nvSpPr>
          <p:cNvPr id="4" name="Subtitle 2"/>
          <p:cNvSpPr txBox="1">
            <a:spLocks/>
          </p:cNvSpPr>
          <p:nvPr/>
        </p:nvSpPr>
        <p:spPr>
          <a:xfrm>
            <a:off x="810057" y="2743200"/>
            <a:ext cx="6733745" cy="3505200"/>
          </a:xfrm>
          <a:prstGeom prst="round2DiagRect">
            <a:avLst>
              <a:gd name="adj1" fmla="val 5189"/>
              <a:gd name="adj2" fmla="val 0"/>
            </a:avLst>
          </a:prstGeom>
          <a:solidFill>
            <a:schemeClr val="accent3">
              <a:lumMod val="50000"/>
            </a:schemeClr>
          </a:solidFill>
          <a:ln/>
        </p:spPr>
        <p:style>
          <a:lnRef idx="0">
            <a:schemeClr val="accent3"/>
          </a:lnRef>
          <a:fillRef idx="3">
            <a:schemeClr val="accent3"/>
          </a:fillRef>
          <a:effectRef idx="3">
            <a:schemeClr val="accent3"/>
          </a:effectRef>
          <a:fontRef idx="minor">
            <a:schemeClr val="lt1"/>
          </a:fontRef>
        </p:style>
        <p:txBody>
          <a:bodyPr tIns="0" anchor="t">
            <a:noAutofit/>
          </a:bodyPr>
          <a:lstStyle>
            <a:lvl1pPr marL="27432" indent="0" algn="l" rtl="1"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1" eaLnBrk="1" latinLnBrk="0" hangingPunct="1">
              <a:lnSpc>
                <a:spcPct val="100000"/>
              </a:lnSpc>
              <a:spcBef>
                <a:spcPts val="550"/>
              </a:spcBef>
              <a:buClr>
                <a:schemeClr val="accent1"/>
              </a:buClr>
              <a:buFont typeface="Verdana"/>
              <a:buNone/>
              <a:defRPr kumimoji="0" sz="2800" kern="1200">
                <a:solidFill>
                  <a:schemeClr val="lt1"/>
                </a:solidFill>
                <a:latin typeface="+mn-lt"/>
                <a:ea typeface="+mn-ea"/>
                <a:cs typeface="+mn-cs"/>
              </a:defRPr>
            </a:lvl2pPr>
            <a:lvl3pPr marL="914400" indent="0" algn="ctr" rtl="1" eaLnBrk="1" latinLnBrk="0" hangingPunct="1">
              <a:lnSpc>
                <a:spcPct val="100000"/>
              </a:lnSpc>
              <a:spcBef>
                <a:spcPct val="20000"/>
              </a:spcBef>
              <a:buClr>
                <a:schemeClr val="accent2"/>
              </a:buClr>
              <a:buFont typeface="Wingdings 2"/>
              <a:buNone/>
              <a:defRPr kumimoji="0" sz="2400" kern="1200">
                <a:solidFill>
                  <a:schemeClr val="lt1"/>
                </a:solidFill>
                <a:latin typeface="+mn-lt"/>
                <a:ea typeface="+mn-ea"/>
                <a:cs typeface="+mn-cs"/>
              </a:defRPr>
            </a:lvl3pPr>
            <a:lvl4pPr marL="1371600" indent="0" algn="ctr" rtl="1" eaLnBrk="1" latinLnBrk="0" hangingPunct="1">
              <a:lnSpc>
                <a:spcPct val="100000"/>
              </a:lnSpc>
              <a:spcBef>
                <a:spcPct val="20000"/>
              </a:spcBef>
              <a:buClr>
                <a:schemeClr val="accent3"/>
              </a:buClr>
              <a:buFont typeface="Wingdings 2"/>
              <a:buNone/>
              <a:defRPr kumimoji="0" sz="2000" kern="1200">
                <a:solidFill>
                  <a:schemeClr val="lt1"/>
                </a:solidFill>
                <a:latin typeface="+mn-lt"/>
                <a:ea typeface="+mn-ea"/>
                <a:cs typeface="+mn-cs"/>
              </a:defRPr>
            </a:lvl4pPr>
            <a:lvl5pPr marL="1828800" indent="0" algn="ctr" rtl="1" eaLnBrk="1" latinLnBrk="0" hangingPunct="1">
              <a:lnSpc>
                <a:spcPct val="100000"/>
              </a:lnSpc>
              <a:spcBef>
                <a:spcPct val="20000"/>
              </a:spcBef>
              <a:buClr>
                <a:schemeClr val="accent4"/>
              </a:buClr>
              <a:buFont typeface="Wingdings 2"/>
              <a:buNone/>
              <a:defRPr kumimoji="0" sz="2000" kern="1200">
                <a:solidFill>
                  <a:schemeClr val="lt1"/>
                </a:solidFill>
                <a:latin typeface="+mn-lt"/>
                <a:ea typeface="+mn-ea"/>
                <a:cs typeface="+mn-cs"/>
              </a:defRPr>
            </a:lvl5pPr>
            <a:lvl6pPr marL="2286000" indent="0" algn="ctr" rtl="1" eaLnBrk="1" latinLnBrk="0" hangingPunct="1">
              <a:lnSpc>
                <a:spcPct val="100000"/>
              </a:lnSpc>
              <a:spcBef>
                <a:spcPct val="20000"/>
              </a:spcBef>
              <a:buClr>
                <a:schemeClr val="accent5"/>
              </a:buClr>
              <a:buFont typeface="Wingdings 2"/>
              <a:buNone/>
              <a:defRPr kumimoji="0" sz="2000" kern="1200">
                <a:solidFill>
                  <a:schemeClr val="lt1"/>
                </a:solidFill>
                <a:latin typeface="+mn-lt"/>
                <a:ea typeface="+mn-ea"/>
                <a:cs typeface="+mn-cs"/>
              </a:defRPr>
            </a:lvl6pPr>
            <a:lvl7pPr marL="27432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7pPr>
            <a:lvl8pPr marL="32004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8pPr>
            <a:lvl9pPr marL="3657600" indent="0" algn="ctr" rtl="1" eaLnBrk="1" latinLnBrk="0" hangingPunct="1">
              <a:lnSpc>
                <a:spcPct val="100000"/>
              </a:lnSpc>
              <a:spcBef>
                <a:spcPct val="20000"/>
              </a:spcBef>
              <a:buClr>
                <a:schemeClr val="accent6"/>
              </a:buClr>
              <a:buFont typeface="Wingdings 2"/>
              <a:buNone/>
              <a:defRPr kumimoji="0" sz="2000" kern="1200">
                <a:solidFill>
                  <a:schemeClr val="lt1"/>
                </a:solidFill>
                <a:latin typeface="+mn-lt"/>
                <a:ea typeface="+mn-ea"/>
                <a:cs typeface="+mn-cs"/>
              </a:defRPr>
            </a:lvl9pPr>
            <a:extLst/>
          </a:lstStyle>
          <a:p>
            <a:pPr algn="just">
              <a:buClr>
                <a:srgbClr val="3891A7"/>
              </a:buClr>
            </a:pPr>
            <a:r>
              <a:rPr lang="fa-IR" sz="1900" dirty="0">
                <a:ln w="18415" cmpd="sng">
                  <a:solidFill>
                    <a:schemeClr val="accent6">
                      <a:lumMod val="60000"/>
                      <a:lumOff val="40000"/>
                    </a:schemeClr>
                  </a:solidFill>
                  <a:prstDash val="solid"/>
                </a:ln>
                <a:solidFill>
                  <a:schemeClr val="accent6">
                    <a:lumMod val="60000"/>
                    <a:lumOff val="40000"/>
                  </a:schemeClr>
                </a:solidFill>
                <a:effectLst>
                  <a:outerShdw blurRad="63500" dir="3600000" algn="tl" rotWithShape="0">
                    <a:srgbClr val="000000">
                      <a:alpha val="70000"/>
                    </a:srgbClr>
                  </a:outerShdw>
                </a:effectLst>
                <a:latin typeface="Gill Sans MT"/>
                <a:cs typeface="B Yagut" panose="00000400000000000000" pitchFamily="2" charset="-78"/>
              </a:rPr>
              <a:t>«قَدَر» و «قَدر» به معنای «اندازه» است. «تقدیر» نقش مصدری دارد و به معنای «اندازه گرفتن» است. مخلوقات جهان، از آن جهت که خدای متعال با علم خود، اندازه، حدود، ویژگی، موقعیت مکانی و زمانی آنها را تعیین می کند، مقدَّر به تقدیر الهی هستند.</a:t>
            </a:r>
          </a:p>
          <a:p>
            <a:pPr algn="just">
              <a:buClr>
                <a:srgbClr val="3891A7"/>
              </a:buClr>
            </a:pPr>
            <a:r>
              <a:rPr lang="fa-IR" sz="1900" dirty="0">
                <a:ln w="18415" cmpd="sng">
                  <a:solidFill>
                    <a:schemeClr val="accent3">
                      <a:lumMod val="60000"/>
                      <a:lumOff val="40000"/>
                    </a:schemeClr>
                  </a:solidFill>
                  <a:prstDash val="solid"/>
                </a:ln>
                <a:solidFill>
                  <a:schemeClr val="accent3">
                    <a:lumMod val="60000"/>
                    <a:lumOff val="40000"/>
                  </a:schemeClr>
                </a:solidFill>
                <a:effectLst>
                  <a:outerShdw blurRad="63500" dir="3600000" algn="tl" rotWithShape="0">
                    <a:srgbClr val="000000">
                      <a:alpha val="70000"/>
                    </a:srgbClr>
                  </a:outerShdw>
                </a:effectLst>
                <a:latin typeface="Gill Sans MT"/>
                <a:cs typeface="B Yagut" panose="00000400000000000000" pitchFamily="2" charset="-78"/>
              </a:rPr>
              <a:t>«قَضا» به معنی «به انجام رساندن» «پایان دادن» «حکم کردن» و «حتمیت بخشیدن» است. از آن جهت که مخلوقات، با فرمان و حکم و اراده الهی ایجاد می شوند، به قضای الهی وابسته اند.</a:t>
            </a:r>
          </a:p>
          <a:p>
            <a:pPr algn="just">
              <a:buClr>
                <a:srgbClr val="3891A7"/>
              </a:buClr>
            </a:pPr>
            <a:r>
              <a:rPr lang="fa-IR" sz="1900"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پس اینکه می گوییم قدر و قضای الهی بر جهان حاکم است، به این معناست که </a:t>
            </a:r>
            <a:r>
              <a:rPr lang="fa-IR" sz="1900" b="1"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نقشه جهان </a:t>
            </a:r>
            <a:r>
              <a:rPr lang="fa-IR" sz="1900"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با </a:t>
            </a:r>
            <a:r>
              <a:rPr lang="fa-IR" sz="1900" b="1"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همه موجودات و ریزه کاری ها و ویژگی ها و قانون هایش </a:t>
            </a:r>
            <a:r>
              <a:rPr lang="fa-IR" sz="1900"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از آن خدا و از علم خداست و </a:t>
            </a:r>
            <a:r>
              <a:rPr lang="fa-IR" sz="1900" b="1"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اجرا و پیاده کردن </a:t>
            </a:r>
            <a:r>
              <a:rPr lang="fa-IR" sz="1900"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آن نیز به اراده خداست. </a:t>
            </a:r>
          </a:p>
          <a:p>
            <a:pPr algn="just">
              <a:buClr>
                <a:srgbClr val="3891A7"/>
              </a:buClr>
            </a:pPr>
            <a:r>
              <a:rPr lang="fa-IR" sz="1900" dirty="0">
                <a:ln w="18415" cmpd="sng">
                  <a:solidFill>
                    <a:srgbClr val="FF6700">
                      <a:lumMod val="40000"/>
                      <a:lumOff val="60000"/>
                    </a:srgbClr>
                  </a:solidFill>
                  <a:prstDash val="solid"/>
                </a:ln>
                <a:solidFill>
                  <a:srgbClr val="FF6700">
                    <a:lumMod val="40000"/>
                    <a:lumOff val="60000"/>
                  </a:srgbClr>
                </a:solidFill>
                <a:effectLst>
                  <a:outerShdw blurRad="63500" dir="3600000" algn="tl" rotWithShape="0">
                    <a:srgbClr val="000000">
                      <a:alpha val="70000"/>
                    </a:srgbClr>
                  </a:outerShdw>
                </a:effectLst>
                <a:latin typeface="Gill Sans MT"/>
                <a:cs typeface="B Yagut" panose="00000400000000000000" pitchFamily="2" charset="-78"/>
              </a:rPr>
              <a:t>به همین دلیل، نه در نقشه جهان نقصی هست و نه در اجرا و پیاده کردن آن.</a:t>
            </a:r>
          </a:p>
        </p:txBody>
      </p:sp>
      <p:sp>
        <p:nvSpPr>
          <p:cNvPr id="5" name="Up Arrow Callout 4"/>
          <p:cNvSpPr/>
          <p:nvPr/>
        </p:nvSpPr>
        <p:spPr>
          <a:xfrm rot="16200000">
            <a:off x="7149898" y="1382483"/>
            <a:ext cx="1752603" cy="685800"/>
          </a:xfrm>
          <a:prstGeom prst="upArrowCallout">
            <a:avLst>
              <a:gd name="adj1" fmla="val 50000"/>
              <a:gd name="adj2" fmla="val 22561"/>
              <a:gd name="adj3" fmla="val 25000"/>
              <a:gd name="adj4" fmla="val 72294"/>
            </a:avLst>
          </a:prstGeom>
          <a:gradFill rotWithShape="1">
            <a:gsLst>
              <a:gs pos="0">
                <a:srgbClr val="C32D2E">
                  <a:tint val="92000"/>
                  <a:satMod val="170000"/>
                </a:srgbClr>
              </a:gs>
              <a:gs pos="15000">
                <a:srgbClr val="C32D2E">
                  <a:tint val="92000"/>
                  <a:shade val="99000"/>
                  <a:satMod val="170000"/>
                </a:srgbClr>
              </a:gs>
              <a:gs pos="62000">
                <a:srgbClr val="C32D2E">
                  <a:tint val="96000"/>
                  <a:shade val="80000"/>
                  <a:satMod val="170000"/>
                </a:srgbClr>
              </a:gs>
              <a:gs pos="97000">
                <a:srgbClr val="C32D2E">
                  <a:tint val="98000"/>
                  <a:shade val="63000"/>
                  <a:satMod val="170000"/>
                </a:srgbClr>
              </a:gs>
              <a:gs pos="100000">
                <a:srgbClr val="C32D2E">
                  <a:shade val="62000"/>
                  <a:satMod val="170000"/>
                </a:srgbClr>
              </a:gs>
            </a:gsLst>
            <a:path path="circle">
              <a:fillToRect l="50000" t="50000" r="50000" b="50000"/>
            </a:path>
          </a:gradFill>
          <a:ln w="9525" cap="flat" cmpd="sng" algn="ctr">
            <a:solidFill>
              <a:srgbClr val="C32D2E"/>
            </a:solidFill>
            <a:prstDash val="solid"/>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rgbClr val="C32D2E">
                <a:shade val="80000"/>
              </a:srgbClr>
            </a:contourClr>
          </a:sp3d>
        </p:spPr>
        <p:txBody>
          <a:bodyPr rtlCol="1" anchor="ctr"/>
          <a:lstStyle/>
          <a:p>
            <a:pPr algn="ctr" rtl="1"/>
            <a:r>
              <a:rPr lang="fa-IR" sz="2300"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rPr>
              <a:t>بخش دوم</a:t>
            </a:r>
            <a:endParaRPr lang="fa-IR" sz="2300" b="1" kern="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Gill Sans MT"/>
              <a:cs typeface="B Nazanin" panose="00000400000000000000" pitchFamily="2" charset="-78"/>
            </a:endParaRPr>
          </a:p>
        </p:txBody>
      </p:sp>
      <p:sp>
        <p:nvSpPr>
          <p:cNvPr id="6" name="Rectangle 5"/>
          <p:cNvSpPr/>
          <p:nvPr/>
        </p:nvSpPr>
        <p:spPr>
          <a:xfrm>
            <a:off x="4876800" y="0"/>
            <a:ext cx="533400" cy="533400"/>
          </a:xfrm>
          <a:prstGeom prst="rect">
            <a:avLst/>
          </a:prstGeom>
          <a:ln/>
        </p:spPr>
        <p:style>
          <a:lnRef idx="1">
            <a:schemeClr val="accent4"/>
          </a:lnRef>
          <a:fillRef idx="2">
            <a:schemeClr val="accent4"/>
          </a:fillRef>
          <a:effectRef idx="1">
            <a:schemeClr val="accent4"/>
          </a:effectRef>
          <a:fontRef idx="minor">
            <a:schemeClr val="dk1"/>
          </a:fontRef>
        </p:style>
        <p:txBody>
          <a:bodyPr rtlCol="1" anchor="ctr"/>
          <a:lstStyle/>
          <a:p>
            <a:pPr algn="ctr">
              <a:defRPr/>
            </a:pPr>
            <a:r>
              <a:rPr lang="fa-IR" sz="1500" b="1" kern="0" spc="-150" dirty="0">
                <a:ln w="18415" cmpd="sng">
                  <a:solidFill>
                    <a:prstClr val="black"/>
                  </a:solidFill>
                  <a:prstDash val="solid"/>
                </a:ln>
                <a:solidFill>
                  <a:prstClr val="black"/>
                </a:solidFill>
                <a:latin typeface="Gill Sans MT"/>
                <a:cs typeface="B Titr" panose="00000700000000000000" pitchFamily="2" charset="-78"/>
              </a:rPr>
              <a:t>صفحه </a:t>
            </a:r>
          </a:p>
          <a:p>
            <a:pPr algn="ctr">
              <a:defRPr/>
            </a:pPr>
            <a:r>
              <a:rPr lang="fa-IR" sz="1500" b="1" kern="0">
                <a:ln w="18415" cmpd="sng">
                  <a:solidFill>
                    <a:prstClr val="black"/>
                  </a:solidFill>
                  <a:prstDash val="solid"/>
                </a:ln>
                <a:solidFill>
                  <a:prstClr val="black"/>
                </a:solidFill>
                <a:latin typeface="Gill Sans MT"/>
                <a:cs typeface="B Titr" panose="00000700000000000000" pitchFamily="2" charset="-78"/>
              </a:rPr>
              <a:t>59</a:t>
            </a:r>
            <a:endParaRPr lang="fa-IR" sz="1500" b="1" kern="0" dirty="0">
              <a:ln w="18415" cmpd="sng">
                <a:solidFill>
                  <a:prstClr val="black"/>
                </a:solidFill>
                <a:prstDash val="solid"/>
              </a:ln>
              <a:solidFill>
                <a:prstClr val="black"/>
              </a:solidFill>
              <a:latin typeface="Gill Sans MT"/>
              <a:cs typeface="B Titr" panose="00000700000000000000" pitchFamily="2" charset="-78"/>
            </a:endParaRPr>
          </a:p>
        </p:txBody>
      </p:sp>
      <p:pic>
        <p:nvPicPr>
          <p:cNvPr id="7" name="Picture 6">
            <a:hlinkClick r:id="rId2" action="ppaction://hlinksldjump"/>
          </p:cNvPr>
          <p:cNvPicPr>
            <a:picLocks noChangeAspect="1"/>
          </p:cNvPicPr>
          <p:nvPr/>
        </p:nvPicPr>
        <p:blipFill>
          <a:blip r:embed="rId3">
            <a:biLevel thresh="75000"/>
            <a:extLst>
              <a:ext uri="{28A0092B-C50C-407E-A947-70E740481C1C}">
                <a14:useLocalDpi xmlns:a14="http://schemas.microsoft.com/office/drawing/2010/main" val="0"/>
              </a:ext>
            </a:extLst>
          </a:blip>
          <a:stretch>
            <a:fillRect/>
          </a:stretch>
        </p:blipFill>
        <p:spPr>
          <a:xfrm>
            <a:off x="6896164" y="0"/>
            <a:ext cx="1104836" cy="615630"/>
          </a:xfrm>
          <a:prstGeom prst="rect">
            <a:avLst/>
          </a:prstGeom>
        </p:spPr>
      </p:pic>
      <p:sp>
        <p:nvSpPr>
          <p:cNvPr id="9" name="Title 1"/>
          <p:cNvSpPr txBox="1">
            <a:spLocks/>
          </p:cNvSpPr>
          <p:nvPr/>
        </p:nvSpPr>
        <p:spPr>
          <a:xfrm rot="16200000">
            <a:off x="3300629" y="-1652374"/>
            <a:ext cx="1752602" cy="6733744"/>
          </a:xfrm>
          <a:prstGeom prst="rect">
            <a:avLst/>
          </a:prstGeom>
          <a:ln/>
        </p:spPr>
        <p:style>
          <a:lnRef idx="0">
            <a:schemeClr val="accent5"/>
          </a:lnRef>
          <a:fillRef idx="3">
            <a:schemeClr val="accent5"/>
          </a:fillRef>
          <a:effectRef idx="3">
            <a:schemeClr val="accent5"/>
          </a:effectRef>
          <a:fontRef idx="minor">
            <a:schemeClr val="lt1"/>
          </a:fontRef>
        </p:style>
        <p:txBody>
          <a:bodyPr vert="vert" anchor="ctr">
            <a:noAutofit/>
          </a:bodyPr>
          <a:lstStyle>
            <a:lvl1pPr algn="l" rtl="1"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just">
              <a:defRPr/>
            </a:pPr>
            <a:r>
              <a:rPr lang="fa-IR" sz="18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Gill Sans MT"/>
                <a:cs typeface="B Nazanin" panose="00000400000000000000" pitchFamily="2" charset="-78"/>
              </a:rPr>
              <a:t>در نتیجه اعتقاد فوق(اعتقاد به غایتمند بودن قوانین الهی)، انسان خداشناس می داند که فقط با زندگی در یک جهان قانونمند، که پشتوانه آن علم و قدرت خداست، وی </a:t>
            </a:r>
            <a:r>
              <a:rPr lang="fa-IR" sz="1800" b="1" dirty="0">
                <a:ln w="18415" cmpd="sng">
                  <a:solidFill>
                    <a:schemeClr val="accent6">
                      <a:lumMod val="75000"/>
                    </a:schemeClr>
                  </a:solidFill>
                  <a:prstDash val="solid"/>
                </a:ln>
                <a:solidFill>
                  <a:schemeClr val="accent6">
                    <a:lumMod val="75000"/>
                  </a:schemeClr>
                </a:solidFill>
                <a:effectLst>
                  <a:outerShdw blurRad="63500" dir="3600000" algn="tl" rotWithShape="0">
                    <a:srgbClr val="000000">
                      <a:alpha val="70000"/>
                    </a:srgbClr>
                  </a:outerShdw>
                </a:effectLst>
                <a:latin typeface="Gill Sans MT"/>
                <a:cs typeface="B Nazanin" panose="00000400000000000000" pitchFamily="2" charset="-78"/>
              </a:rPr>
              <a:t>امکان حرکت و فعالیت دارد</a:t>
            </a:r>
            <a:r>
              <a:rPr lang="fa-IR" sz="18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Gill Sans MT"/>
                <a:cs typeface="B Nazanin" panose="00000400000000000000" pitchFamily="2" charset="-78"/>
              </a:rPr>
              <a:t>، زیرا با زندگی در چنین جهانی است که او می تواند </a:t>
            </a:r>
            <a:r>
              <a:rPr lang="fa-IR" sz="1800" b="1" dirty="0">
                <a:ln w="18415" cmpd="sng">
                  <a:solidFill>
                    <a:schemeClr val="accent6">
                      <a:lumMod val="75000"/>
                    </a:schemeClr>
                  </a:solidFill>
                  <a:prstDash val="solid"/>
                </a:ln>
                <a:solidFill>
                  <a:schemeClr val="accent6">
                    <a:lumMod val="75000"/>
                  </a:schemeClr>
                </a:solidFill>
                <a:effectLst>
                  <a:outerShdw blurRad="63500" dir="3600000" algn="tl" rotWithShape="0">
                    <a:srgbClr val="000000">
                      <a:alpha val="70000"/>
                    </a:srgbClr>
                  </a:outerShdw>
                </a:effectLst>
                <a:latin typeface="Gill Sans MT"/>
                <a:cs typeface="B Nazanin" panose="00000400000000000000" pitchFamily="2" charset="-78"/>
              </a:rPr>
              <a:t>قوانین حاکم بر جهان هستی و خلقت را بشناسد</a:t>
            </a:r>
            <a:r>
              <a:rPr lang="fa-IR" sz="18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Gill Sans MT"/>
                <a:cs typeface="B Nazanin" panose="00000400000000000000" pitchFamily="2" charset="-78"/>
              </a:rPr>
              <a:t> و </a:t>
            </a:r>
            <a:r>
              <a:rPr lang="fa-IR" sz="1800" b="1" dirty="0">
                <a:ln w="18415" cmpd="sng">
                  <a:solidFill>
                    <a:schemeClr val="accent6">
                      <a:lumMod val="75000"/>
                    </a:schemeClr>
                  </a:solidFill>
                  <a:prstDash val="solid"/>
                </a:ln>
                <a:solidFill>
                  <a:schemeClr val="accent6">
                    <a:lumMod val="75000"/>
                  </a:schemeClr>
                </a:solidFill>
                <a:effectLst>
                  <a:outerShdw blurRad="63500" dir="3600000" algn="tl" rotWithShape="0">
                    <a:srgbClr val="000000">
                      <a:alpha val="70000"/>
                    </a:srgbClr>
                  </a:outerShdw>
                </a:effectLst>
                <a:latin typeface="Gill Sans MT"/>
                <a:cs typeface="B Nazanin" panose="00000400000000000000" pitchFamily="2" charset="-78"/>
              </a:rPr>
              <a:t>برای رفع نیازهای خود از آنها استفاده کند و به هدف های خود برسد. </a:t>
            </a:r>
            <a:r>
              <a:rPr lang="fa-IR" sz="18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Gill Sans MT"/>
                <a:cs typeface="B Nazanin" panose="00000400000000000000" pitchFamily="2" charset="-78"/>
              </a:rPr>
              <a:t>به عبارت دیگر، او در جهانی زندگی می کند که قدر و قضای الهی بر آن حاکم است.</a:t>
            </a:r>
            <a:endParaRPr lang="fa-IR" sz="1800" b="1" dirty="0">
              <a:ln w="18415" cmpd="sng">
                <a:solidFill>
                  <a:schemeClr val="bg1"/>
                </a:solidFill>
                <a:prstDash val="solid"/>
              </a:ln>
              <a:solidFill>
                <a:schemeClr val="bg1"/>
              </a:solidFill>
              <a:effectLst>
                <a:outerShdw blurRad="63500" dir="3600000" algn="tl" rotWithShape="0">
                  <a:srgbClr val="000000">
                    <a:alpha val="70000"/>
                  </a:srgbClr>
                </a:outerShdw>
              </a:effectLst>
              <a:latin typeface="Gill Sans MT"/>
              <a:cs typeface="B Nazanin" panose="00000400000000000000" pitchFamily="2" charset="-78"/>
            </a:endParaRPr>
          </a:p>
        </p:txBody>
      </p:sp>
      <p:sp>
        <p:nvSpPr>
          <p:cNvPr id="8" name="Rectangular Callout 7"/>
          <p:cNvSpPr/>
          <p:nvPr/>
        </p:nvSpPr>
        <p:spPr>
          <a:xfrm rot="5400000">
            <a:off x="6356250" y="4235550"/>
            <a:ext cx="3505200" cy="520500"/>
          </a:xfrm>
          <a:prstGeom prst="wedgeRectCallout">
            <a:avLst>
              <a:gd name="adj1" fmla="val -23170"/>
              <a:gd name="adj2" fmla="val 76786"/>
            </a:avLst>
          </a:prstGeom>
          <a:ln/>
        </p:spPr>
        <p:style>
          <a:lnRef idx="1">
            <a:schemeClr val="accent6"/>
          </a:lnRef>
          <a:fillRef idx="3">
            <a:schemeClr val="accent6"/>
          </a:fillRef>
          <a:effectRef idx="2">
            <a:schemeClr val="accent6"/>
          </a:effectRef>
          <a:fontRef idx="minor">
            <a:schemeClr val="lt1"/>
          </a:fontRef>
        </p:style>
        <p:txBody>
          <a:bodyPr rtlCol="1" anchor="ctr"/>
          <a:lstStyle/>
          <a:p>
            <a:pPr lvl="0" algn="ctr" rtl="1"/>
            <a:r>
              <a:rPr kumimoji="0" lang="fa-IR" b="1" i="0" u="none" strike="noStrike" kern="0" cap="none" spc="0" normalizeH="0" baseline="0" noProof="0" dirty="0">
                <a:ln w="18415" cmpd="sng">
                  <a:solidFill>
                    <a:schemeClr val="accent6">
                      <a:lumMod val="50000"/>
                    </a:schemeClr>
                  </a:solidFill>
                  <a:prstDash val="solid"/>
                </a:ln>
                <a:solidFill>
                  <a:schemeClr val="accent6">
                    <a:lumMod val="50000"/>
                  </a:schemeClr>
                </a:solidFill>
                <a:uLnTx/>
                <a:uFillTx/>
                <a:latin typeface="Gill Sans MT"/>
                <a:cs typeface="B Nazanin" panose="00000400000000000000" pitchFamily="2" charset="-78"/>
              </a:rPr>
              <a:t>قدر و قضای</a:t>
            </a:r>
            <a:r>
              <a:rPr kumimoji="0" lang="fa-IR" b="1" i="0" u="none" strike="noStrike" kern="0" cap="none" spc="0" normalizeH="0" noProof="0" dirty="0">
                <a:ln w="18415" cmpd="sng">
                  <a:solidFill>
                    <a:schemeClr val="accent6">
                      <a:lumMod val="50000"/>
                    </a:schemeClr>
                  </a:solidFill>
                  <a:prstDash val="solid"/>
                </a:ln>
                <a:solidFill>
                  <a:schemeClr val="accent6">
                    <a:lumMod val="50000"/>
                  </a:schemeClr>
                </a:solidFill>
                <a:uLnTx/>
                <a:uFillTx/>
                <a:latin typeface="Gill Sans MT"/>
                <a:cs typeface="B Nazanin" panose="00000400000000000000" pitchFamily="2" charset="-78"/>
              </a:rPr>
              <a:t> الهی</a:t>
            </a:r>
            <a:endParaRPr kumimoji="0" lang="fa-IR" b="1" i="0" u="none" strike="noStrike" kern="0" cap="none" spc="0" normalizeH="0" baseline="0" noProof="0" dirty="0">
              <a:ln w="18415" cmpd="sng">
                <a:solidFill>
                  <a:schemeClr val="accent6">
                    <a:lumMod val="50000"/>
                  </a:schemeClr>
                </a:solidFill>
                <a:prstDash val="solid"/>
              </a:ln>
              <a:solidFill>
                <a:schemeClr val="accent6">
                  <a:lumMod val="50000"/>
                </a:schemeClr>
              </a:solidFill>
              <a:uLnTx/>
              <a:uFillTx/>
              <a:latin typeface="Gill Sans MT"/>
              <a:cs typeface="B Nazanin" panose="00000400000000000000" pitchFamily="2" charset="-78"/>
            </a:endParaRPr>
          </a:p>
        </p:txBody>
      </p:sp>
    </p:spTree>
    <p:extLst>
      <p:ext uri="{BB962C8B-B14F-4D97-AF65-F5344CB8AC3E}">
        <p14:creationId xmlns:p14="http://schemas.microsoft.com/office/powerpoint/2010/main" val="19343340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870">
                                          <p:stCondLst>
                                            <p:cond delay="0"/>
                                          </p:stCondLst>
                                        </p:cTn>
                                        <p:tgtEl>
                                          <p:spTgt spid="5"/>
                                        </p:tgtEl>
                                      </p:cBhvr>
                                    </p:animEffect>
                                    <p:anim calcmode="lin" valueType="num">
                                      <p:cBhvr>
                                        <p:cTn id="8" dur="2733"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5"/>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5"/>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5"/>
                                        </p:tgtEl>
                                        <p:attrNameLst>
                                          <p:attrName>ppt_y</p:attrName>
                                        </p:attrNameLst>
                                      </p:cBhvr>
                                      <p:tavLst>
                                        <p:tav tm="0" fmla="#ppt_y-sin(pi*$)/81">
                                          <p:val>
                                            <p:fltVal val="0"/>
                                          </p:val>
                                        </p:tav>
                                        <p:tav tm="100000">
                                          <p:val>
                                            <p:fltVal val="1"/>
                                          </p:val>
                                        </p:tav>
                                      </p:tavLst>
                                    </p:anim>
                                    <p:animScale>
                                      <p:cBhvr>
                                        <p:cTn id="13" dur="39">
                                          <p:stCondLst>
                                            <p:cond delay="975"/>
                                          </p:stCondLst>
                                        </p:cTn>
                                        <p:tgtEl>
                                          <p:spTgt spid="5"/>
                                        </p:tgtEl>
                                      </p:cBhvr>
                                      <p:to x="100000" y="60000"/>
                                    </p:animScale>
                                    <p:animScale>
                                      <p:cBhvr>
                                        <p:cTn id="14" dur="249" decel="50000">
                                          <p:stCondLst>
                                            <p:cond delay="1014"/>
                                          </p:stCondLst>
                                        </p:cTn>
                                        <p:tgtEl>
                                          <p:spTgt spid="5"/>
                                        </p:tgtEl>
                                      </p:cBhvr>
                                      <p:to x="100000" y="100000"/>
                                    </p:animScale>
                                    <p:animScale>
                                      <p:cBhvr>
                                        <p:cTn id="15" dur="39">
                                          <p:stCondLst>
                                            <p:cond delay="1968"/>
                                          </p:stCondLst>
                                        </p:cTn>
                                        <p:tgtEl>
                                          <p:spTgt spid="5"/>
                                        </p:tgtEl>
                                      </p:cBhvr>
                                      <p:to x="100000" y="80000"/>
                                    </p:animScale>
                                    <p:animScale>
                                      <p:cBhvr>
                                        <p:cTn id="16" dur="249" decel="50000">
                                          <p:stCondLst>
                                            <p:cond delay="2007"/>
                                          </p:stCondLst>
                                        </p:cTn>
                                        <p:tgtEl>
                                          <p:spTgt spid="5"/>
                                        </p:tgtEl>
                                      </p:cBhvr>
                                      <p:to x="100000" y="100000"/>
                                    </p:animScale>
                                    <p:animScale>
                                      <p:cBhvr>
                                        <p:cTn id="17" dur="39">
                                          <p:stCondLst>
                                            <p:cond delay="2463"/>
                                          </p:stCondLst>
                                        </p:cTn>
                                        <p:tgtEl>
                                          <p:spTgt spid="5"/>
                                        </p:tgtEl>
                                      </p:cBhvr>
                                      <p:to x="100000" y="90000"/>
                                    </p:animScale>
                                    <p:animScale>
                                      <p:cBhvr>
                                        <p:cTn id="18" dur="249" decel="50000">
                                          <p:stCondLst>
                                            <p:cond delay="2502"/>
                                          </p:stCondLst>
                                        </p:cTn>
                                        <p:tgtEl>
                                          <p:spTgt spid="5"/>
                                        </p:tgtEl>
                                      </p:cBhvr>
                                      <p:to x="100000" y="100000"/>
                                    </p:animScale>
                                    <p:animScale>
                                      <p:cBhvr>
                                        <p:cTn id="19" dur="39">
                                          <p:stCondLst>
                                            <p:cond delay="2712"/>
                                          </p:stCondLst>
                                        </p:cTn>
                                        <p:tgtEl>
                                          <p:spTgt spid="5"/>
                                        </p:tgtEl>
                                      </p:cBhvr>
                                      <p:to x="100000" y="95000"/>
                                    </p:animScale>
                                    <p:animScale>
                                      <p:cBhvr>
                                        <p:cTn id="20" dur="249" decel="50000">
                                          <p:stCondLst>
                                            <p:cond delay="2751"/>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37" fill="hold" nodeType="clickEffect">
                                  <p:stCondLst>
                                    <p:cond delay="0"/>
                                  </p:stCondLst>
                                  <p:childTnLst>
                                    <p:set>
                                      <p:cBhvr>
                                        <p:cTn id="29" dur="1" fill="hold">
                                          <p:stCondLst>
                                            <p:cond delay="0"/>
                                          </p:stCondLst>
                                        </p:cTn>
                                        <p:tgtEl>
                                          <p:spTgt spid="4">
                                            <p:txEl>
                                              <p:pRg st="0" end="0"/>
                                            </p:txEl>
                                          </p:spTgt>
                                        </p:tgtEl>
                                        <p:attrNameLst>
                                          <p:attrName>style.visibility</p:attrName>
                                        </p:attrNameLst>
                                      </p:cBhvr>
                                      <p:to>
                                        <p:strVal val="visible"/>
                                      </p:to>
                                    </p:set>
                                    <p:animEffect transition="in" filter="barn(outVertical)">
                                      <p:cBhvr>
                                        <p:cTn id="30" dur="500"/>
                                        <p:tgtEl>
                                          <p:spTgt spid="4">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37" fill="hold"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animEffect transition="in" filter="barn(outVertical)">
                                      <p:cBhvr>
                                        <p:cTn id="35" dur="500"/>
                                        <p:tgtEl>
                                          <p:spTgt spid="4">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37" fill="hold" nodeType="clickEffect">
                                  <p:stCondLst>
                                    <p:cond delay="0"/>
                                  </p:stCondLst>
                                  <p:childTnLst>
                                    <p:set>
                                      <p:cBhvr>
                                        <p:cTn id="39" dur="1" fill="hold">
                                          <p:stCondLst>
                                            <p:cond delay="0"/>
                                          </p:stCondLst>
                                        </p:cTn>
                                        <p:tgtEl>
                                          <p:spTgt spid="4">
                                            <p:txEl>
                                              <p:pRg st="2" end="2"/>
                                            </p:txEl>
                                          </p:spTgt>
                                        </p:tgtEl>
                                        <p:attrNameLst>
                                          <p:attrName>style.visibility</p:attrName>
                                        </p:attrNameLst>
                                      </p:cBhvr>
                                      <p:to>
                                        <p:strVal val="visible"/>
                                      </p:to>
                                    </p:set>
                                    <p:animEffect transition="in" filter="barn(outVertical)">
                                      <p:cBhvr>
                                        <p:cTn id="40" dur="500"/>
                                        <p:tgtEl>
                                          <p:spTgt spid="4">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37" fill="hold" nodeType="clickEffect">
                                  <p:stCondLst>
                                    <p:cond delay="0"/>
                                  </p:stCondLst>
                                  <p:childTnLst>
                                    <p:set>
                                      <p:cBhvr>
                                        <p:cTn id="44" dur="1" fill="hold">
                                          <p:stCondLst>
                                            <p:cond delay="0"/>
                                          </p:stCondLst>
                                        </p:cTn>
                                        <p:tgtEl>
                                          <p:spTgt spid="4">
                                            <p:txEl>
                                              <p:pRg st="3" end="3"/>
                                            </p:txEl>
                                          </p:spTgt>
                                        </p:tgtEl>
                                        <p:attrNameLst>
                                          <p:attrName>style.visibility</p:attrName>
                                        </p:attrNameLst>
                                      </p:cBhvr>
                                      <p:to>
                                        <p:strVal val="visible"/>
                                      </p:to>
                                    </p:set>
                                    <p:animEffect transition="in" filter="barn(outVertical)">
                                      <p:cBhvr>
                                        <p:cTn id="45" dur="500"/>
                                        <p:tgtEl>
                                          <p:spTgt spid="4">
                                            <p:txEl>
                                              <p:pRg st="3" end="3"/>
                                            </p:txEl>
                                          </p:spTgt>
                                        </p:tgtEl>
                                      </p:cBhvr>
                                    </p:animEffect>
                                  </p:childTnLst>
                                </p:cTn>
                              </p:par>
                              <p:par>
                                <p:cTn id="46" presetID="26" presetClass="entr" presetSubtype="0" fill="hold" grpId="0" nodeType="with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wipe(down)">
                                      <p:cBhvr>
                                        <p:cTn id="48" dur="870">
                                          <p:stCondLst>
                                            <p:cond delay="0"/>
                                          </p:stCondLst>
                                        </p:cTn>
                                        <p:tgtEl>
                                          <p:spTgt spid="8"/>
                                        </p:tgtEl>
                                      </p:cBhvr>
                                    </p:animEffect>
                                    <p:anim calcmode="lin" valueType="num">
                                      <p:cBhvr>
                                        <p:cTn id="49" dur="2733"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50" dur="996"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1" dur="996" tmFilter="0, 0; 0.125,0.2665; 0.25,0.4; 0.375,0.465; 0.5,0.5;  0.625,0.535; 0.75,0.6; 0.875,0.7335; 1,1">
                                          <p:stCondLst>
                                            <p:cond delay="996"/>
                                          </p:stCondLst>
                                        </p:cTn>
                                        <p:tgtEl>
                                          <p:spTgt spid="8"/>
                                        </p:tgtEl>
                                        <p:attrNameLst>
                                          <p:attrName>ppt_y</p:attrName>
                                        </p:attrNameLst>
                                      </p:cBhvr>
                                      <p:tavLst>
                                        <p:tav tm="0" fmla="#ppt_y-sin(pi*$)/9">
                                          <p:val>
                                            <p:fltVal val="0"/>
                                          </p:val>
                                        </p:tav>
                                        <p:tav tm="100000">
                                          <p:val>
                                            <p:fltVal val="1"/>
                                          </p:val>
                                        </p:tav>
                                      </p:tavLst>
                                    </p:anim>
                                    <p:anim calcmode="lin" valueType="num">
                                      <p:cBhvr>
                                        <p:cTn id="52" dur="498" tmFilter="0, 0; 0.125,0.2665; 0.25,0.4; 0.375,0.465; 0.5,0.5;  0.625,0.535; 0.75,0.6; 0.875,0.7335; 1,1">
                                          <p:stCondLst>
                                            <p:cond delay="1986"/>
                                          </p:stCondLst>
                                        </p:cTn>
                                        <p:tgtEl>
                                          <p:spTgt spid="8"/>
                                        </p:tgtEl>
                                        <p:attrNameLst>
                                          <p:attrName>ppt_y</p:attrName>
                                        </p:attrNameLst>
                                      </p:cBhvr>
                                      <p:tavLst>
                                        <p:tav tm="0" fmla="#ppt_y-sin(pi*$)/27">
                                          <p:val>
                                            <p:fltVal val="0"/>
                                          </p:val>
                                        </p:tav>
                                        <p:tav tm="100000">
                                          <p:val>
                                            <p:fltVal val="1"/>
                                          </p:val>
                                        </p:tav>
                                      </p:tavLst>
                                    </p:anim>
                                    <p:anim calcmode="lin" valueType="num">
                                      <p:cBhvr>
                                        <p:cTn id="53" dur="246" tmFilter="0, 0; 0.125,0.2665; 0.25,0.4; 0.375,0.465; 0.5,0.5;  0.625,0.535; 0.75,0.6; 0.875,0.7335; 1,1">
                                          <p:stCondLst>
                                            <p:cond delay="2484"/>
                                          </p:stCondLst>
                                        </p:cTn>
                                        <p:tgtEl>
                                          <p:spTgt spid="8"/>
                                        </p:tgtEl>
                                        <p:attrNameLst>
                                          <p:attrName>ppt_y</p:attrName>
                                        </p:attrNameLst>
                                      </p:cBhvr>
                                      <p:tavLst>
                                        <p:tav tm="0" fmla="#ppt_y-sin(pi*$)/81">
                                          <p:val>
                                            <p:fltVal val="0"/>
                                          </p:val>
                                        </p:tav>
                                        <p:tav tm="100000">
                                          <p:val>
                                            <p:fltVal val="1"/>
                                          </p:val>
                                        </p:tav>
                                      </p:tavLst>
                                    </p:anim>
                                    <p:animScale>
                                      <p:cBhvr>
                                        <p:cTn id="54" dur="39">
                                          <p:stCondLst>
                                            <p:cond delay="975"/>
                                          </p:stCondLst>
                                        </p:cTn>
                                        <p:tgtEl>
                                          <p:spTgt spid="8"/>
                                        </p:tgtEl>
                                      </p:cBhvr>
                                      <p:to x="100000" y="60000"/>
                                    </p:animScale>
                                    <p:animScale>
                                      <p:cBhvr>
                                        <p:cTn id="55" dur="249" decel="50000">
                                          <p:stCondLst>
                                            <p:cond delay="1014"/>
                                          </p:stCondLst>
                                        </p:cTn>
                                        <p:tgtEl>
                                          <p:spTgt spid="8"/>
                                        </p:tgtEl>
                                      </p:cBhvr>
                                      <p:to x="100000" y="100000"/>
                                    </p:animScale>
                                    <p:animScale>
                                      <p:cBhvr>
                                        <p:cTn id="56" dur="39">
                                          <p:stCondLst>
                                            <p:cond delay="1968"/>
                                          </p:stCondLst>
                                        </p:cTn>
                                        <p:tgtEl>
                                          <p:spTgt spid="8"/>
                                        </p:tgtEl>
                                      </p:cBhvr>
                                      <p:to x="100000" y="80000"/>
                                    </p:animScale>
                                    <p:animScale>
                                      <p:cBhvr>
                                        <p:cTn id="57" dur="249" decel="50000">
                                          <p:stCondLst>
                                            <p:cond delay="2007"/>
                                          </p:stCondLst>
                                        </p:cTn>
                                        <p:tgtEl>
                                          <p:spTgt spid="8"/>
                                        </p:tgtEl>
                                      </p:cBhvr>
                                      <p:to x="100000" y="100000"/>
                                    </p:animScale>
                                    <p:animScale>
                                      <p:cBhvr>
                                        <p:cTn id="58" dur="39">
                                          <p:stCondLst>
                                            <p:cond delay="2463"/>
                                          </p:stCondLst>
                                        </p:cTn>
                                        <p:tgtEl>
                                          <p:spTgt spid="8"/>
                                        </p:tgtEl>
                                      </p:cBhvr>
                                      <p:to x="100000" y="90000"/>
                                    </p:animScale>
                                    <p:animScale>
                                      <p:cBhvr>
                                        <p:cTn id="59" dur="249" decel="50000">
                                          <p:stCondLst>
                                            <p:cond delay="2502"/>
                                          </p:stCondLst>
                                        </p:cTn>
                                        <p:tgtEl>
                                          <p:spTgt spid="8"/>
                                        </p:tgtEl>
                                      </p:cBhvr>
                                      <p:to x="100000" y="100000"/>
                                    </p:animScale>
                                    <p:animScale>
                                      <p:cBhvr>
                                        <p:cTn id="60" dur="39">
                                          <p:stCondLst>
                                            <p:cond delay="2712"/>
                                          </p:stCondLst>
                                        </p:cTn>
                                        <p:tgtEl>
                                          <p:spTgt spid="8"/>
                                        </p:tgtEl>
                                      </p:cBhvr>
                                      <p:to x="100000" y="95000"/>
                                    </p:animScale>
                                    <p:animScale>
                                      <p:cBhvr>
                                        <p:cTn id="61" dur="249" decel="50000">
                                          <p:stCondLst>
                                            <p:cond delay="2751"/>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31248">
              <a:srgbClr val="AAD84F"/>
            </a:gs>
            <a:gs pos="0">
              <a:schemeClr val="bg2">
                <a:shade val="94000"/>
                <a:satMod val="114000"/>
                <a:lumMod val="96000"/>
              </a:schemeClr>
            </a:gs>
            <a:gs pos="62000">
              <a:schemeClr val="bg2">
                <a:tint val="92000"/>
                <a:shade val="66000"/>
                <a:satMod val="110000"/>
                <a:lumMod val="80000"/>
              </a:schemeClr>
            </a:gs>
            <a:gs pos="100000">
              <a:schemeClr val="bg2">
                <a:tint val="89000"/>
                <a:shade val="62000"/>
                <a:satMod val="110000"/>
                <a:lumMod val="72000"/>
              </a:schemeClr>
            </a:gs>
          </a:gsLst>
          <a:lin ang="5400000" scaled="0"/>
        </a:gradFill>
        <a:effectLst/>
      </p:bgPr>
    </p:bg>
    <p:spTree>
      <p:nvGrpSpPr>
        <p:cNvPr id="1" name=""/>
        <p:cNvGrpSpPr/>
        <p:nvPr/>
      </p:nvGrpSpPr>
      <p:grpSpPr>
        <a:xfrm>
          <a:off x="0" y="0"/>
          <a:ext cx="0" cy="0"/>
          <a:chOff x="0" y="0"/>
          <a:chExt cx="0" cy="0"/>
        </a:xfrm>
      </p:grpSpPr>
      <p:pic>
        <p:nvPicPr>
          <p:cNvPr id="11" name="Picture 10">
            <a:hlinkClick r:id="rId3" action="ppaction://hlinksldjump"/>
          </p:cNvPr>
          <p:cNvPicPr>
            <a:picLocks noChangeAspect="1"/>
          </p:cNvPicPr>
          <p:nvPr/>
        </p:nvPicPr>
        <p:blipFill>
          <a:blip r:embed="rId4">
            <a:biLevel thresh="75000"/>
            <a:extLst>
              <a:ext uri="{28A0092B-C50C-407E-A947-70E740481C1C}">
                <a14:useLocalDpi xmlns:a14="http://schemas.microsoft.com/office/drawing/2010/main" val="0"/>
              </a:ext>
            </a:extLst>
          </a:blip>
          <a:stretch>
            <a:fillRect/>
          </a:stretch>
        </p:blipFill>
        <p:spPr>
          <a:xfrm>
            <a:off x="6896164" y="0"/>
            <a:ext cx="1104836" cy="615630"/>
          </a:xfrm>
          <a:prstGeom prst="rect">
            <a:avLst/>
          </a:prstGeom>
        </p:spPr>
      </p:pic>
      <p:sp>
        <p:nvSpPr>
          <p:cNvPr id="22" name="Rectangle 21"/>
          <p:cNvSpPr/>
          <p:nvPr/>
        </p:nvSpPr>
        <p:spPr>
          <a:xfrm>
            <a:off x="4876800" y="0"/>
            <a:ext cx="533400" cy="533400"/>
          </a:xfrm>
          <a:prstGeom prst="rect">
            <a:avLst/>
          </a:prstGeom>
          <a:ln/>
        </p:spPr>
        <p:style>
          <a:lnRef idx="1">
            <a:schemeClr val="accent4"/>
          </a:lnRef>
          <a:fillRef idx="2">
            <a:schemeClr val="accent4"/>
          </a:fillRef>
          <a:effectRef idx="1">
            <a:schemeClr val="accent4"/>
          </a:effectRef>
          <a:fontRef idx="minor">
            <a:schemeClr val="dk1"/>
          </a:fontRef>
        </p:style>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a-IR" sz="1500" b="1" i="0" u="none" strike="noStrike" kern="0" cap="none" spc="-150" normalizeH="0" baseline="0" noProof="0" dirty="0">
                <a:ln w="18415" cmpd="sng">
                  <a:solidFill>
                    <a:prstClr val="black"/>
                  </a:solidFill>
                  <a:prstDash val="solid"/>
                </a:ln>
                <a:solidFill>
                  <a:prstClr val="black"/>
                </a:solidFill>
                <a:effectLst/>
                <a:uLnTx/>
                <a:uFillTx/>
                <a:latin typeface="Gill Sans MT"/>
                <a:ea typeface="+mn-ea"/>
                <a:cs typeface="B Titr" panose="00000700000000000000" pitchFamily="2" charset="-78"/>
              </a:rPr>
              <a:t>صفحه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a-IR" sz="2000" i="0" u="none" strike="noStrike" kern="0" normalizeH="0" baseline="0" noProof="0" dirty="0">
                <a:ln w="18415" cmpd="sng">
                  <a:solidFill>
                    <a:schemeClr val="accent4">
                      <a:lumMod val="75000"/>
                    </a:schemeClr>
                  </a:solidFill>
                  <a:prstDash val="solid"/>
                </a:ln>
                <a:solidFill>
                  <a:schemeClr val="accent4">
                    <a:lumMod val="75000"/>
                  </a:schemeClr>
                </a:solidFill>
                <a:uLnTx/>
                <a:uFillTx/>
                <a:latin typeface="Gill Sans MT"/>
                <a:cs typeface="B Mitra" panose="00000400000000000000" pitchFamily="2" charset="-78"/>
              </a:rPr>
              <a:t>59</a:t>
            </a:r>
          </a:p>
        </p:txBody>
      </p:sp>
      <p:sp>
        <p:nvSpPr>
          <p:cNvPr id="15" name="Title 1"/>
          <p:cNvSpPr txBox="1">
            <a:spLocks/>
          </p:cNvSpPr>
          <p:nvPr/>
        </p:nvSpPr>
        <p:spPr>
          <a:xfrm>
            <a:off x="634420" y="762000"/>
            <a:ext cx="7899979" cy="1143000"/>
          </a:xfrm>
          <a:prstGeom prst="downArrowCallout">
            <a:avLst>
              <a:gd name="adj1" fmla="val 37277"/>
              <a:gd name="adj2" fmla="val 20384"/>
              <a:gd name="adj3" fmla="val 23077"/>
              <a:gd name="adj4" fmla="val 76923"/>
            </a:avLst>
          </a:prstGeom>
          <a:gradFill rotWithShape="1">
            <a:gsLst>
              <a:gs pos="0">
                <a:srgbClr val="3891A7">
                  <a:tint val="92000"/>
                  <a:satMod val="170000"/>
                </a:srgbClr>
              </a:gs>
              <a:gs pos="15000">
                <a:srgbClr val="3891A7">
                  <a:tint val="92000"/>
                  <a:shade val="99000"/>
                  <a:satMod val="170000"/>
                </a:srgbClr>
              </a:gs>
              <a:gs pos="62000">
                <a:srgbClr val="3891A7">
                  <a:tint val="96000"/>
                  <a:shade val="80000"/>
                  <a:satMod val="170000"/>
                </a:srgbClr>
              </a:gs>
              <a:gs pos="97000">
                <a:srgbClr val="3891A7">
                  <a:tint val="98000"/>
                  <a:shade val="63000"/>
                  <a:satMod val="170000"/>
                </a:srgbClr>
              </a:gs>
              <a:gs pos="100000">
                <a:srgbClr val="3891A7">
                  <a:shade val="62000"/>
                  <a:satMod val="170000"/>
                </a:srgb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rgbClr val="3891A7"/>
            </a:contourClr>
          </a:sp3d>
        </p:spPr>
        <p:txBody>
          <a:bodyPr anchor="ctr">
            <a:normAutofit/>
          </a:bodyPr>
          <a:lstStyle>
            <a:lvl1pPr algn="l" rtl="1" eaLnBrk="1" latinLnBrk="0" hangingPunct="1">
              <a:spcBef>
                <a:spcPct val="0"/>
              </a:spcBef>
              <a:buNone/>
              <a:defRPr kumimoji="0" sz="4300" kern="1200">
                <a:solidFill>
                  <a:schemeClr val="lt1"/>
                </a:solidFill>
                <a:effectLst>
                  <a:outerShdw blurRad="50000" dist="30000" dir="5400000" algn="tl" rotWithShape="0">
                    <a:srgbClr val="000000">
                      <a:alpha val="30000"/>
                    </a:srgbClr>
                  </a:outerShdw>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extLst/>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3500" b="1" i="0" u="none" strike="noStrike" kern="1200" cap="none" spc="-150" normalizeH="0" baseline="0" noProof="0" dirty="0">
                <a:ln>
                  <a:noFill/>
                </a:ln>
                <a:solidFill>
                  <a:sysClr val="window" lastClr="FFFFFF"/>
                </a:solidFill>
                <a:effectLst>
                  <a:outerShdw blurRad="50000" dist="30000" dir="5400000" algn="tl" rotWithShape="0">
                    <a:srgbClr val="000000">
                      <a:alpha val="30000"/>
                    </a:srgbClr>
                  </a:outerShdw>
                </a:effectLst>
                <a:uLnTx/>
                <a:uFillTx/>
                <a:latin typeface="Gill Sans MT"/>
                <a:ea typeface="+mn-ea"/>
                <a:cs typeface="B Nazanin" panose="00000400000000000000" pitchFamily="2" charset="-78"/>
              </a:rPr>
              <a:t>اهمیت وجود قضا و قَدَر</a:t>
            </a:r>
            <a:r>
              <a:rPr kumimoji="0" lang="fa-IR" sz="3500" b="1" i="0" u="none" strike="noStrike" kern="1200" cap="none" spc="-150" normalizeH="0" noProof="0" dirty="0">
                <a:ln>
                  <a:noFill/>
                </a:ln>
                <a:solidFill>
                  <a:sysClr val="window" lastClr="FFFFFF"/>
                </a:solidFill>
                <a:effectLst>
                  <a:outerShdw blurRad="50000" dist="30000" dir="5400000" algn="tl" rotWithShape="0">
                    <a:srgbClr val="000000">
                      <a:alpha val="30000"/>
                    </a:srgbClr>
                  </a:outerShdw>
                </a:effectLst>
                <a:uLnTx/>
                <a:uFillTx/>
                <a:latin typeface="Gill Sans MT"/>
                <a:ea typeface="+mn-ea"/>
                <a:cs typeface="B Nazanin" panose="00000400000000000000" pitchFamily="2" charset="-78"/>
              </a:rPr>
              <a:t> الهی بر جهان هستی</a:t>
            </a:r>
            <a:endParaRPr kumimoji="0" lang="fa-IR" sz="3500" b="0" i="0" u="none" strike="noStrike" kern="1200" cap="none" spc="-150" normalizeH="0" baseline="0" noProof="0" dirty="0">
              <a:ln>
                <a:noFill/>
              </a:ln>
              <a:solidFill>
                <a:sysClr val="window" lastClr="FFFFFF"/>
              </a:solidFill>
              <a:effectLst>
                <a:outerShdw blurRad="50000" dist="30000" dir="5400000" algn="tl" rotWithShape="0">
                  <a:srgbClr val="000000">
                    <a:alpha val="30000"/>
                  </a:srgbClr>
                </a:outerShdw>
              </a:effectLst>
              <a:uLnTx/>
              <a:uFillTx/>
              <a:latin typeface="IRANSansWebMedium" panose="02040503050201020203" pitchFamily="18" charset="-78"/>
              <a:ea typeface="+mn-ea"/>
              <a:cs typeface="IRANSansWebMedium" panose="02040503050201020203" pitchFamily="18" charset="-78"/>
            </a:endParaRPr>
          </a:p>
        </p:txBody>
      </p:sp>
      <p:sp>
        <p:nvSpPr>
          <p:cNvPr id="7" name="Rectangle 6"/>
          <p:cNvSpPr/>
          <p:nvPr/>
        </p:nvSpPr>
        <p:spPr>
          <a:xfrm>
            <a:off x="634420" y="2057400"/>
            <a:ext cx="7899979" cy="646331"/>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pPr algn="ctr" rtl="1"/>
            <a:r>
              <a:rPr lang="fa-IR" dirty="0">
                <a:ln>
                  <a:solidFill>
                    <a:srgbClr val="FFFF00"/>
                  </a:solidFill>
                </a:ln>
                <a:solidFill>
                  <a:srgbClr val="FFFF00"/>
                </a:solidFill>
                <a:cs typeface="B Mitra" panose="00000400000000000000" pitchFamily="2" charset="-78"/>
              </a:rPr>
              <a:t>اگر وضع جهان غیر از این می بود، یعنی تحت نظام قدر و قضای الهی قرار نداشت، نمی توانستیم با همین اطمینان خاطری که اکنون داریم، دست به انتخاب زده و در این جهان کار و فعالیت کنیم.(بی معنا بودن اختیار برای انسان)</a:t>
            </a:r>
            <a:endParaRPr lang="fa-IR" sz="15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Mitra" panose="00000400000000000000" pitchFamily="2" charset="-78"/>
            </a:endParaRPr>
          </a:p>
        </p:txBody>
      </p:sp>
      <p:sp>
        <p:nvSpPr>
          <p:cNvPr id="8" name="Rectangle 7"/>
          <p:cNvSpPr/>
          <p:nvPr/>
        </p:nvSpPr>
        <p:spPr>
          <a:xfrm>
            <a:off x="634420" y="2782669"/>
            <a:ext cx="7899979" cy="369332"/>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pPr algn="ctr" rtl="1"/>
            <a:r>
              <a:rPr lang="fa-IR" dirty="0">
                <a:ln w="18415" cmpd="sng">
                  <a:solidFill>
                    <a:srgbClr val="FFFF00"/>
                  </a:solidFill>
                  <a:prstDash val="solid"/>
                </a:ln>
                <a:solidFill>
                  <a:srgbClr val="FFFF00"/>
                </a:solidFill>
                <a:effectLst>
                  <a:outerShdw blurRad="63500" dir="3600000" algn="tl" rotWithShape="0">
                    <a:srgbClr val="000000">
                      <a:alpha val="70000"/>
                    </a:srgbClr>
                  </a:outerShdw>
                </a:effectLst>
                <a:cs typeface="B Mitra" panose="00000400000000000000" pitchFamily="2" charset="-78"/>
              </a:rPr>
              <a:t>بی معنا شدن اساس علوم تجربی از جمله شیمی، زیست و... بدلیل وابستگی به قوانین پایدار نظام هستی </a:t>
            </a:r>
          </a:p>
        </p:txBody>
      </p:sp>
      <p:sp>
        <p:nvSpPr>
          <p:cNvPr id="9" name="Rectangle 8"/>
          <p:cNvSpPr/>
          <p:nvPr/>
        </p:nvSpPr>
        <p:spPr>
          <a:xfrm>
            <a:off x="634420" y="3287486"/>
            <a:ext cx="7899979" cy="369332"/>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pPr algn="ctr" rtl="1"/>
            <a:r>
              <a:rPr lang="fa-IR" dirty="0">
                <a:ln w="18415" cmpd="sng">
                  <a:solidFill>
                    <a:srgbClr val="FFFF00"/>
                  </a:solidFill>
                  <a:prstDash val="solid"/>
                </a:ln>
                <a:solidFill>
                  <a:srgbClr val="FFFF00"/>
                </a:solidFill>
                <a:effectLst>
                  <a:outerShdw blurRad="63500" dir="3600000" algn="tl" rotWithShape="0">
                    <a:srgbClr val="000000">
                      <a:alpha val="70000"/>
                    </a:srgbClr>
                  </a:outerShdw>
                </a:effectLst>
                <a:cs typeface="B Mitra" panose="00000400000000000000" pitchFamily="2" charset="-78"/>
              </a:rPr>
              <a:t>کار های کوچک و بزرگ روزمره (آبی که برای رفع تشنگی می نوشیم)، به سبب اعتماد به همین تقدیر و قضاست.</a:t>
            </a:r>
          </a:p>
        </p:txBody>
      </p:sp>
      <p:sp>
        <p:nvSpPr>
          <p:cNvPr id="10" name="TextBox 9"/>
          <p:cNvSpPr txBox="1"/>
          <p:nvPr/>
        </p:nvSpPr>
        <p:spPr>
          <a:xfrm>
            <a:off x="634420" y="3809218"/>
            <a:ext cx="7899979" cy="1644461"/>
          </a:xfrm>
          <a:prstGeom prst="round2DiagRect">
            <a:avLst>
              <a:gd name="adj1" fmla="val 10103"/>
              <a:gd name="adj2" fmla="val 0"/>
            </a:avLst>
          </a:prstGeom>
          <a:gradFill rotWithShape="1">
            <a:gsLst>
              <a:gs pos="0">
                <a:srgbClr val="FEB80A">
                  <a:tint val="35000"/>
                  <a:satMod val="253000"/>
                </a:srgbClr>
              </a:gs>
              <a:gs pos="50000">
                <a:srgbClr val="FEB80A">
                  <a:tint val="42000"/>
                  <a:satMod val="255000"/>
                </a:srgbClr>
              </a:gs>
              <a:gs pos="97000">
                <a:srgbClr val="FEB80A">
                  <a:tint val="53000"/>
                  <a:satMod val="260000"/>
                </a:srgbClr>
              </a:gs>
              <a:gs pos="100000">
                <a:srgbClr val="FEB80A">
                  <a:tint val="56000"/>
                  <a:satMod val="275000"/>
                </a:srgbClr>
              </a:gs>
            </a:gsLst>
            <a:path path="circle">
              <a:fillToRect l="50000" t="50000" r="50000" b="50000"/>
            </a:path>
          </a:gradFill>
          <a:ln w="9525" cap="flat" cmpd="sng" algn="ctr">
            <a:solidFill>
              <a:srgbClr val="FEB80A"/>
            </a:solidFill>
            <a:prstDash val="solid"/>
          </a:ln>
          <a:effectLst>
            <a:outerShdw blurRad="63500" dist="25400" dir="5400000" rotWithShape="0">
              <a:srgbClr val="000000">
                <a:alpha val="43137"/>
              </a:srgbClr>
            </a:outerShdw>
          </a:effectLst>
        </p:spPr>
        <p:txBody>
          <a:bodyPr wrap="square" rtlCol="1">
            <a:spAutoFit/>
          </a:bodyPr>
          <a:lstStyle/>
          <a:p>
            <a:pPr algn="ctr" rtl="1">
              <a:defRPr/>
            </a:pPr>
            <a:r>
              <a:rPr lang="fa-IR" sz="1900" kern="0" cap="all" dirty="0">
                <a:ln w="9000" cmpd="sng">
                  <a:solidFill>
                    <a:srgbClr val="00B050"/>
                  </a:solidFill>
                  <a:prstDash val="solid"/>
                </a:ln>
                <a:solidFill>
                  <a:srgbClr val="94C600">
                    <a:lumMod val="75000"/>
                  </a:srgbClr>
                </a:solidFill>
                <a:effectLst>
                  <a:reflection blurRad="12700" stA="28000" endPos="45000" dist="1000" dir="5400000" sy="-100000" algn="bl" rotWithShape="0"/>
                </a:effectLst>
                <a:latin typeface="Gill Sans MT"/>
                <a:cs typeface="B Nazanin" panose="00000400000000000000" pitchFamily="2" charset="-78"/>
              </a:rPr>
              <a:t>رود ها از خود نه طغیان می کنند *** آنچه می گوییم ما آن می کنند</a:t>
            </a:r>
          </a:p>
          <a:p>
            <a:pPr algn="ctr" rtl="1">
              <a:defRPr/>
            </a:pPr>
            <a:r>
              <a:rPr lang="fa-IR" sz="1900" kern="0" cap="all" dirty="0">
                <a:ln w="9000" cmpd="sng">
                  <a:solidFill>
                    <a:srgbClr val="00B050"/>
                  </a:solidFill>
                  <a:prstDash val="solid"/>
                </a:ln>
                <a:solidFill>
                  <a:srgbClr val="94C600">
                    <a:lumMod val="75000"/>
                  </a:srgbClr>
                </a:solidFill>
                <a:effectLst>
                  <a:reflection blurRad="12700" stA="28000" endPos="45000" dist="1000" dir="5400000" sy="-100000" algn="bl" rotWithShape="0"/>
                </a:effectLst>
                <a:latin typeface="Gill Sans MT"/>
                <a:cs typeface="B Nazanin" panose="00000400000000000000" pitchFamily="2" charset="-78"/>
              </a:rPr>
              <a:t>ما، به دریا حکم طوفان می دهیم، *** به سیل و موج فرمان می دهیم</a:t>
            </a:r>
          </a:p>
          <a:p>
            <a:pPr algn="ctr" rtl="1">
              <a:defRPr/>
            </a:pPr>
            <a:r>
              <a:rPr lang="fa-IR" sz="1900" kern="0" cap="all" dirty="0">
                <a:ln w="9000" cmpd="sng">
                  <a:solidFill>
                    <a:srgbClr val="00B050"/>
                  </a:solidFill>
                  <a:prstDash val="solid"/>
                </a:ln>
                <a:solidFill>
                  <a:srgbClr val="94C600">
                    <a:lumMod val="75000"/>
                  </a:srgbClr>
                </a:solidFill>
                <a:effectLst>
                  <a:reflection blurRad="12700" stA="28000" endPos="45000" dist="1000" dir="5400000" sy="-100000" algn="bl" rotWithShape="0"/>
                </a:effectLst>
                <a:latin typeface="Gill Sans MT"/>
                <a:cs typeface="B Nazanin" panose="00000400000000000000" pitchFamily="2" charset="-78"/>
              </a:rPr>
              <a:t>قطره ای کز جویباری می رود *** از پی انجام کاری می رود</a:t>
            </a:r>
          </a:p>
          <a:p>
            <a:pPr algn="ctr" rtl="1">
              <a:defRPr/>
            </a:pPr>
            <a:r>
              <a:rPr lang="fa-IR" sz="1900" kern="0" cap="all" dirty="0">
                <a:ln w="9000" cmpd="sng">
                  <a:solidFill>
                    <a:srgbClr val="00B050"/>
                  </a:solidFill>
                  <a:prstDash val="solid"/>
                </a:ln>
                <a:solidFill>
                  <a:srgbClr val="94C600">
                    <a:lumMod val="75000"/>
                  </a:srgbClr>
                </a:solidFill>
                <a:effectLst>
                  <a:reflection blurRad="12700" stA="28000" endPos="45000" dist="1000" dir="5400000" sy="-100000" algn="bl" rotWithShape="0"/>
                </a:effectLst>
                <a:latin typeface="Gill Sans MT"/>
                <a:cs typeface="B Nazanin" panose="00000400000000000000" pitchFamily="2" charset="-78"/>
              </a:rPr>
              <a:t>مفهوم: اشاره به قضا و قدر ،و حکمت الهی</a:t>
            </a:r>
          </a:p>
          <a:p>
            <a:pPr algn="ctr" rtl="1">
              <a:defRPr/>
            </a:pPr>
            <a:r>
              <a:rPr lang="fa-IR" sz="1900" kern="0" cap="all" dirty="0">
                <a:ln w="9000" cmpd="sng">
                  <a:solidFill>
                    <a:srgbClr val="84AA33">
                      <a:shade val="50000"/>
                      <a:satMod val="120000"/>
                    </a:srgbClr>
                  </a:solidFill>
                  <a:prstDash val="solid"/>
                </a:ln>
                <a:gradFill>
                  <a:gsLst>
                    <a:gs pos="0">
                      <a:srgbClr val="84AA33">
                        <a:shade val="20000"/>
                        <a:satMod val="245000"/>
                      </a:srgbClr>
                    </a:gs>
                    <a:gs pos="43000">
                      <a:srgbClr val="84AA33">
                        <a:satMod val="255000"/>
                      </a:srgbClr>
                    </a:gs>
                    <a:gs pos="48000">
                      <a:srgbClr val="84AA33">
                        <a:shade val="85000"/>
                        <a:satMod val="255000"/>
                      </a:srgbClr>
                    </a:gs>
                    <a:gs pos="100000">
                      <a:srgbClr val="84AA33">
                        <a:shade val="20000"/>
                        <a:satMod val="245000"/>
                      </a:srgbClr>
                    </a:gs>
                  </a:gsLst>
                  <a:lin ang="5400000"/>
                </a:gradFill>
                <a:effectLst>
                  <a:reflection blurRad="12700" stA="28000" endPos="45000" dist="1000" dir="5400000" sy="-100000" algn="bl" rotWithShape="0"/>
                </a:effectLst>
                <a:latin typeface="Gill Sans MT"/>
                <a:cs typeface="B Nazanin" panose="00000400000000000000" pitchFamily="2" charset="-78"/>
              </a:rPr>
              <a:t>خداوند، درباره </a:t>
            </a:r>
            <a:r>
              <a:rPr lang="fa-IR" sz="1900" b="1" kern="0" cap="all" dirty="0">
                <a:ln w="9000" cmpd="sng">
                  <a:solidFill>
                    <a:srgbClr val="84AA33">
                      <a:shade val="50000"/>
                      <a:satMod val="120000"/>
                    </a:srgbClr>
                  </a:solidFill>
                  <a:prstDash val="solid"/>
                </a:ln>
                <a:gradFill>
                  <a:gsLst>
                    <a:gs pos="0">
                      <a:srgbClr val="84AA33">
                        <a:shade val="20000"/>
                        <a:satMod val="245000"/>
                      </a:srgbClr>
                    </a:gs>
                    <a:gs pos="43000">
                      <a:srgbClr val="84AA33">
                        <a:satMod val="255000"/>
                      </a:srgbClr>
                    </a:gs>
                    <a:gs pos="48000">
                      <a:srgbClr val="84AA33">
                        <a:shade val="85000"/>
                        <a:satMod val="255000"/>
                      </a:srgbClr>
                    </a:gs>
                    <a:gs pos="100000">
                      <a:srgbClr val="84AA33">
                        <a:shade val="20000"/>
                        <a:satMod val="245000"/>
                      </a:srgbClr>
                    </a:gs>
                  </a:gsLst>
                  <a:lin ang="5400000"/>
                </a:gradFill>
                <a:effectLst>
                  <a:reflection blurRad="12700" stA="28000" endPos="45000" dist="1000" dir="5400000" sy="-100000" algn="bl" rotWithShape="0"/>
                </a:effectLst>
                <a:latin typeface="Gill Sans MT"/>
                <a:cs typeface="B Nazanin" panose="00000400000000000000" pitchFamily="2" charset="-78"/>
              </a:rPr>
              <a:t>قدر و قضای الهی </a:t>
            </a:r>
            <a:r>
              <a:rPr lang="fa-IR" sz="1900" kern="0" cap="all" dirty="0">
                <a:ln w="9000" cmpd="sng">
                  <a:solidFill>
                    <a:srgbClr val="84AA33">
                      <a:shade val="50000"/>
                      <a:satMod val="120000"/>
                    </a:srgbClr>
                  </a:solidFill>
                  <a:prstDash val="solid"/>
                </a:ln>
                <a:gradFill>
                  <a:gsLst>
                    <a:gs pos="0">
                      <a:srgbClr val="84AA33">
                        <a:shade val="20000"/>
                        <a:satMod val="245000"/>
                      </a:srgbClr>
                    </a:gs>
                    <a:gs pos="43000">
                      <a:srgbClr val="84AA33">
                        <a:satMod val="255000"/>
                      </a:srgbClr>
                    </a:gs>
                    <a:gs pos="48000">
                      <a:srgbClr val="84AA33">
                        <a:shade val="85000"/>
                        <a:satMod val="255000"/>
                      </a:srgbClr>
                    </a:gs>
                    <a:gs pos="100000">
                      <a:srgbClr val="84AA33">
                        <a:shade val="20000"/>
                        <a:satMod val="245000"/>
                      </a:srgbClr>
                    </a:gs>
                  </a:gsLst>
                  <a:lin ang="5400000"/>
                </a:gradFill>
                <a:effectLst>
                  <a:reflection blurRad="12700" stA="28000" endPos="45000" dist="1000" dir="5400000" sy="-100000" algn="bl" rotWithShape="0"/>
                </a:effectLst>
                <a:latin typeface="Gill Sans MT"/>
                <a:cs typeface="B Nazanin" panose="00000400000000000000" pitchFamily="2" charset="-78"/>
              </a:rPr>
              <a:t>و </a:t>
            </a:r>
            <a:r>
              <a:rPr lang="fa-IR" sz="1900" b="1" kern="0" cap="all" dirty="0">
                <a:ln w="9000" cmpd="sng">
                  <a:solidFill>
                    <a:srgbClr val="84AA33">
                      <a:shade val="50000"/>
                      <a:satMod val="120000"/>
                    </a:srgbClr>
                  </a:solidFill>
                  <a:prstDash val="solid"/>
                </a:ln>
                <a:gradFill>
                  <a:gsLst>
                    <a:gs pos="0">
                      <a:srgbClr val="84AA33">
                        <a:shade val="20000"/>
                        <a:satMod val="245000"/>
                      </a:srgbClr>
                    </a:gs>
                    <a:gs pos="43000">
                      <a:srgbClr val="84AA33">
                        <a:satMod val="255000"/>
                      </a:srgbClr>
                    </a:gs>
                    <a:gs pos="48000">
                      <a:srgbClr val="84AA33">
                        <a:shade val="85000"/>
                        <a:satMod val="255000"/>
                      </a:srgbClr>
                    </a:gs>
                    <a:gs pos="100000">
                      <a:srgbClr val="84AA33">
                        <a:shade val="20000"/>
                        <a:satMod val="245000"/>
                      </a:srgbClr>
                    </a:gs>
                  </a:gsLst>
                  <a:lin ang="5400000"/>
                </a:gradFill>
                <a:effectLst>
                  <a:reflection blurRad="12700" stA="28000" endPos="45000" dist="1000" dir="5400000" sy="-100000" algn="bl" rotWithShape="0"/>
                </a:effectLst>
                <a:latin typeface="Gill Sans MT"/>
                <a:cs typeface="B Nazanin" panose="00000400000000000000" pitchFamily="2" charset="-78"/>
              </a:rPr>
              <a:t>این قانونمندی </a:t>
            </a:r>
            <a:r>
              <a:rPr lang="fa-IR" sz="1900" kern="0" cap="all" dirty="0">
                <a:ln w="9000" cmpd="sng">
                  <a:solidFill>
                    <a:srgbClr val="84AA33">
                      <a:shade val="50000"/>
                      <a:satMod val="120000"/>
                    </a:srgbClr>
                  </a:solidFill>
                  <a:prstDash val="solid"/>
                </a:ln>
                <a:gradFill>
                  <a:gsLst>
                    <a:gs pos="0">
                      <a:srgbClr val="84AA33">
                        <a:shade val="20000"/>
                        <a:satMod val="245000"/>
                      </a:srgbClr>
                    </a:gs>
                    <a:gs pos="43000">
                      <a:srgbClr val="84AA33">
                        <a:satMod val="255000"/>
                      </a:srgbClr>
                    </a:gs>
                    <a:gs pos="48000">
                      <a:srgbClr val="84AA33">
                        <a:shade val="85000"/>
                        <a:satMod val="255000"/>
                      </a:srgbClr>
                    </a:gs>
                    <a:gs pos="100000">
                      <a:srgbClr val="84AA33">
                        <a:shade val="20000"/>
                        <a:satMod val="245000"/>
                      </a:srgbClr>
                    </a:gs>
                  </a:gsLst>
                  <a:lin ang="5400000"/>
                </a:gradFill>
                <a:effectLst>
                  <a:reflection blurRad="12700" stA="28000" endPos="45000" dist="1000" dir="5400000" sy="-100000" algn="bl" rotWithShape="0"/>
                </a:effectLst>
                <a:latin typeface="Gill Sans MT"/>
                <a:cs typeface="B Nazanin" panose="00000400000000000000" pitchFamily="2" charset="-78"/>
              </a:rPr>
              <a:t>تخلف ناپذیر و استوار، مثالی می زند و می فرماید:</a:t>
            </a:r>
          </a:p>
        </p:txBody>
      </p:sp>
      <p:sp>
        <p:nvSpPr>
          <p:cNvPr id="12" name="Rectangle 11"/>
          <p:cNvSpPr/>
          <p:nvPr/>
        </p:nvSpPr>
        <p:spPr>
          <a:xfrm>
            <a:off x="634420" y="5572036"/>
            <a:ext cx="7925469" cy="630942"/>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rtl="1"/>
            <a:r>
              <a:rPr lang="fa-IR" sz="2000" b="1" dirty="0">
                <a:ln>
                  <a:solidFill>
                    <a:srgbClr val="FFFF00"/>
                  </a:solidFill>
                </a:ln>
                <a:solidFill>
                  <a:srgbClr val="FFFF00"/>
                </a:solidFill>
                <a:effectLst>
                  <a:outerShdw blurRad="38100" dist="38100" dir="2700000" algn="tl">
                    <a:srgbClr val="000000">
                      <a:alpha val="43137"/>
                    </a:srgbClr>
                  </a:outerShdw>
                </a:effectLst>
                <a:cs typeface="B Badr" panose="00000400000000000000" pitchFamily="2" charset="-78"/>
              </a:rPr>
              <a:t>لَا الشَّمسُ یَنبَغی لَها اَن تُدرِکَ القَمَرَ وَ لَا الَّیلُ سابِقُ النَّهارِ وَ کُلٌّ فی فَلَکٍ یَسبَحونَ</a:t>
            </a:r>
          </a:p>
          <a:p>
            <a:pPr algn="ctr" rtl="1"/>
            <a:r>
              <a:rPr lang="fa-IR" sz="15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anose="00000400000000000000" pitchFamily="2" charset="-78"/>
              </a:rPr>
              <a:t>نه خورشید را سزد، که به ماه برسد و نه شب بر روز پیشی جوید، و هر یک در مداری در گردشند.</a:t>
            </a:r>
          </a:p>
        </p:txBody>
      </p:sp>
    </p:spTree>
    <p:extLst>
      <p:ext uri="{BB962C8B-B14F-4D97-AF65-F5344CB8AC3E}">
        <p14:creationId xmlns:p14="http://schemas.microsoft.com/office/powerpoint/2010/main" val="167782839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animBg="1"/>
      <p:bldP spid="8" grpId="0" animBg="1"/>
      <p:bldP spid="9" grpId="0" animBg="1"/>
      <p:bldP spid="10" grpId="0" animBg="1"/>
      <p:bldP spid="1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6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1304</TotalTime>
  <Words>3942</Words>
  <Application>Microsoft Office PowerPoint</Application>
  <PresentationFormat>On-screen Show (4:3)</PresentationFormat>
  <Paragraphs>179</Paragraphs>
  <Slides>20</Slides>
  <Notes>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20</vt:i4>
      </vt:variant>
    </vt:vector>
  </HeadingPairs>
  <TitlesOfParts>
    <vt:vector size="29" baseType="lpstr">
      <vt:lpstr>Calibri</vt:lpstr>
      <vt:lpstr>Century Gothic</vt:lpstr>
      <vt:lpstr>Gill Sans MT</vt:lpstr>
      <vt:lpstr>IRANSansWebMedium</vt:lpstr>
      <vt:lpstr>Verdana</vt:lpstr>
      <vt:lpstr>Wingdings</vt:lpstr>
      <vt:lpstr>Wingdings 2</vt:lpstr>
      <vt:lpstr>Austin</vt:lpstr>
      <vt:lpstr>6_Solstice</vt:lpstr>
      <vt:lpstr>درس5:                   قدرت پرواز</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ABOLFAZL SHAHZIDI</dc:creator>
  <cp:lastModifiedBy>zettabyte-pc</cp:lastModifiedBy>
  <cp:revision>148</cp:revision>
  <dcterms:created xsi:type="dcterms:W3CDTF">2006-08-16T00:00:00Z</dcterms:created>
  <dcterms:modified xsi:type="dcterms:W3CDTF">2021-09-13T19:46:20Z</dcterms:modified>
</cp:coreProperties>
</file>